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48" r:id="rId5"/>
  </p:sldMasterIdLst>
  <p:notesMasterIdLst>
    <p:notesMasterId r:id="rId32"/>
  </p:notesMasterIdLst>
  <p:sldIdLst>
    <p:sldId id="2146849003" r:id="rId6"/>
    <p:sldId id="2146849810" r:id="rId7"/>
    <p:sldId id="2146849815" r:id="rId8"/>
    <p:sldId id="2146849010" r:id="rId9"/>
    <p:sldId id="2146849816" r:id="rId10"/>
    <p:sldId id="2147373274" r:id="rId11"/>
    <p:sldId id="2146849007" r:id="rId12"/>
    <p:sldId id="2146849006" r:id="rId13"/>
    <p:sldId id="2146848759" r:id="rId14"/>
    <p:sldId id="2147373276" r:id="rId15"/>
    <p:sldId id="2147373261" r:id="rId16"/>
    <p:sldId id="2147373278" r:id="rId17"/>
    <p:sldId id="2147373266" r:id="rId18"/>
    <p:sldId id="2147373277" r:id="rId19"/>
    <p:sldId id="2145708111" r:id="rId20"/>
    <p:sldId id="2145707928" r:id="rId21"/>
    <p:sldId id="2146848756" r:id="rId22"/>
    <p:sldId id="2146848769" r:id="rId23"/>
    <p:sldId id="2145707937" r:id="rId24"/>
    <p:sldId id="2146849812" r:id="rId25"/>
    <p:sldId id="2145707938" r:id="rId26"/>
    <p:sldId id="2145707939" r:id="rId27"/>
    <p:sldId id="2146849803" r:id="rId28"/>
    <p:sldId id="2146849811" r:id="rId29"/>
    <p:sldId id="2146849813" r:id="rId30"/>
    <p:sldId id="2146849814" r:id="rId3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79422-780C-A036-C759-DFD76B474A1F}" name="Nik Sluijs" initials="NS" userId="S::nik@happiness-anywhere.com::09512621-ae40-4fad-b224-85007ed5243c" providerId="AD"/>
  <p188:author id="{D66E7D4F-589F-EB64-D750-9350EE0E3461}" name="Daan de Raaf" initials="Dd" userId="S::daan@happiness-anywhere.com::8f1d1b22-4765-4ea9-9b86-40dc701933f0" providerId="AD"/>
  <p188:author id="{24507298-AD66-B0DD-E8B6-543158C4641D}" name="Iris Minnema" initials="IM" userId="S::iris@happiness-anywhere.com::5cff94b1-6c0b-4c1f-a712-473b84d89636" providerId="AD"/>
  <p188:author id="{AC4FCEA7-77BD-89D6-5BEC-3BCB0BCC0BD9}" name="Joey Boeters" initials="JB" userId="S::joey@happiness-anywhere.com::7d7b6226-a873-4578-afb9-e91876783442" providerId="AD"/>
  <p188:author id="{EBA87CF7-3794-0E21-7835-F2EC1022626A}" name="Manuel De Vos" initials="MD" userId="S::manuel@happiness-anywhere.com::5d0e0c73-042a-4bc0-abe4-bf82ec95606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9B57"/>
    <a:srgbClr val="004AA8"/>
    <a:srgbClr val="DCD081"/>
    <a:srgbClr val="28DC78"/>
    <a:srgbClr val="65E2FF"/>
    <a:srgbClr val="0C4DA2"/>
    <a:srgbClr val="FDE021"/>
    <a:srgbClr val="7F2323"/>
    <a:srgbClr val="007800"/>
    <a:srgbClr val="FC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3FCF3-6486-EC4A-A7E3-69985F299E54}" v="10" dt="2024-02-15T07:59:13.598"/>
    <p1510:client id="{028736F4-493E-9E46-88E7-861CB7A07834}" v="2307" dt="2024-02-14T16:13:54.575"/>
    <p1510:client id="{2241B70F-52D9-114F-9685-A00E61590079}" v="1335" dt="2024-02-15T13:56:17.919"/>
    <p1510:client id="{2A62680B-FAB5-ED4E-BB88-17A083725689}" v="213" dt="2024-02-14T15:31:26.302"/>
    <p1510:client id="{2F92398C-F02E-BB2E-9998-6EB8B23AC945}" v="18" dt="2024-02-15T10:26:25.467"/>
    <p1510:client id="{38C0BF8A-4A91-58CF-6FAC-56E706F9883C}" v="458" dt="2024-02-15T10:39:45.506"/>
    <p1510:client id="{5B0E4F9E-5B44-C542-AC59-C2E41B3823FE}" v="87" dt="2024-02-14T15:01:36.130"/>
    <p1510:client id="{91FF6BB2-7BE3-EC07-F7A9-B30313E6FBB0}" v="49" dt="2024-02-14T15:14:08.629"/>
    <p1510:client id="{AC103322-9BC3-C80C-AE42-D037922A90E6}" v="24" dt="2024-02-14T14:39:41.140"/>
    <p1510:client id="{B48CD4EF-DEEC-EEF3-9726-1719D5DE555A}" v="20" dt="2024-02-15T07:23:25.070"/>
    <p1510:client id="{B7B2C978-F2AB-234B-B797-232674CF87FB}" v="63" dt="2024-02-14T18:52:39.190"/>
    <p1510:client id="{D3D70648-7F05-1B6C-F7ED-AD3128DD271D}" v="1" dt="2024-02-14T18:44:36.159"/>
    <p1510:client id="{ED405823-9A19-A940-BF7E-5438A0163F27}" v="27" dt="2024-02-15T10:25:44.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Minnema" userId="S::iris@happiness-anywhere.com::5cff94b1-6c0b-4c1f-a712-473b84d89636" providerId="AD" clId="Web-{E6319EA2-D1B9-541E-EFB6-962B56F593D1}"/>
    <pc:docChg chg="addSld">
      <pc:chgData name="Iris Minnema" userId="S::iris@happiness-anywhere.com::5cff94b1-6c0b-4c1f-a712-473b84d89636" providerId="AD" clId="Web-{E6319EA2-D1B9-541E-EFB6-962B56F593D1}" dt="2024-02-11T18:31:21.468" v="4"/>
      <pc:docMkLst>
        <pc:docMk/>
      </pc:docMkLst>
      <pc:sldChg chg="add">
        <pc:chgData name="Iris Minnema" userId="S::iris@happiness-anywhere.com::5cff94b1-6c0b-4c1f-a712-473b84d89636" providerId="AD" clId="Web-{E6319EA2-D1B9-541E-EFB6-962B56F593D1}" dt="2024-02-11T18:31:18.250" v="0"/>
        <pc:sldMkLst>
          <pc:docMk/>
          <pc:sldMk cId="357896241" sldId="2146849005"/>
        </pc:sldMkLst>
      </pc:sldChg>
      <pc:sldChg chg="add">
        <pc:chgData name="Iris Minnema" userId="S::iris@happiness-anywhere.com::5cff94b1-6c0b-4c1f-a712-473b84d89636" providerId="AD" clId="Web-{E6319EA2-D1B9-541E-EFB6-962B56F593D1}" dt="2024-02-11T18:31:20.500" v="1"/>
        <pc:sldMkLst>
          <pc:docMk/>
          <pc:sldMk cId="1025774212" sldId="2146849006"/>
        </pc:sldMkLst>
      </pc:sldChg>
      <pc:sldChg chg="add">
        <pc:chgData name="Iris Minnema" userId="S::iris@happiness-anywhere.com::5cff94b1-6c0b-4c1f-a712-473b84d89636" providerId="AD" clId="Web-{E6319EA2-D1B9-541E-EFB6-962B56F593D1}" dt="2024-02-11T18:31:20.656" v="2"/>
        <pc:sldMkLst>
          <pc:docMk/>
          <pc:sldMk cId="3853740128" sldId="2146849007"/>
        </pc:sldMkLst>
      </pc:sldChg>
      <pc:sldChg chg="add">
        <pc:chgData name="Iris Minnema" userId="S::iris@happiness-anywhere.com::5cff94b1-6c0b-4c1f-a712-473b84d89636" providerId="AD" clId="Web-{E6319EA2-D1B9-541E-EFB6-962B56F593D1}" dt="2024-02-11T18:31:20.687" v="3"/>
        <pc:sldMkLst>
          <pc:docMk/>
          <pc:sldMk cId="2175468528" sldId="2146849008"/>
        </pc:sldMkLst>
      </pc:sldChg>
      <pc:sldChg chg="add">
        <pc:chgData name="Iris Minnema" userId="S::iris@happiness-anywhere.com::5cff94b1-6c0b-4c1f-a712-473b84d89636" providerId="AD" clId="Web-{E6319EA2-D1B9-541E-EFB6-962B56F593D1}" dt="2024-02-11T18:31:21.468" v="4"/>
        <pc:sldMkLst>
          <pc:docMk/>
          <pc:sldMk cId="1954958240" sldId="2146849009"/>
        </pc:sldMkLst>
      </pc:sldChg>
      <pc:sldMasterChg chg="addSldLayout">
        <pc:chgData name="Iris Minnema" userId="S::iris@happiness-anywhere.com::5cff94b1-6c0b-4c1f-a712-473b84d89636" providerId="AD" clId="Web-{E6319EA2-D1B9-541E-EFB6-962B56F593D1}" dt="2024-02-11T18:31:18.250" v="0"/>
        <pc:sldMasterMkLst>
          <pc:docMk/>
          <pc:sldMasterMk cId="689156119" sldId="2147483664"/>
        </pc:sldMasterMkLst>
        <pc:sldLayoutChg chg="add">
          <pc:chgData name="Iris Minnema" userId="S::iris@happiness-anywhere.com::5cff94b1-6c0b-4c1f-a712-473b84d89636" providerId="AD" clId="Web-{E6319EA2-D1B9-541E-EFB6-962B56F593D1}" dt="2024-02-11T18:31:18.250" v="0"/>
          <pc:sldLayoutMkLst>
            <pc:docMk/>
            <pc:sldMasterMk cId="689156119" sldId="2147483664"/>
            <pc:sldLayoutMk cId="4225677375" sldId="2147483712"/>
          </pc:sldLayoutMkLst>
        </pc:sldLayoutChg>
      </pc:sldMasterChg>
    </pc:docChg>
  </pc:docChgLst>
  <pc:docChgLst>
    <pc:chgData name="Morgane Juget" userId="S::morgane.juget@happiness-anywhere.com::e87d8a31-7c00-4034-86d7-c8472353ae3e" providerId="AD" clId="Web-{91FF6BB2-7BE3-EC07-F7A9-B30313E6FBB0}"/>
    <pc:docChg chg="modSld">
      <pc:chgData name="Morgane Juget" userId="S::morgane.juget@happiness-anywhere.com::e87d8a31-7c00-4034-86d7-c8472353ae3e" providerId="AD" clId="Web-{91FF6BB2-7BE3-EC07-F7A9-B30313E6FBB0}" dt="2024-02-14T15:14:07.097" v="40" actId="20577"/>
      <pc:docMkLst>
        <pc:docMk/>
      </pc:docMkLst>
      <pc:sldChg chg="delSp modSp">
        <pc:chgData name="Morgane Juget" userId="S::morgane.juget@happiness-anywhere.com::e87d8a31-7c00-4034-86d7-c8472353ae3e" providerId="AD" clId="Web-{91FF6BB2-7BE3-EC07-F7A9-B30313E6FBB0}" dt="2024-02-14T15:14:07.097" v="40" actId="20577"/>
        <pc:sldMkLst>
          <pc:docMk/>
          <pc:sldMk cId="2228196799" sldId="2146849813"/>
        </pc:sldMkLst>
        <pc:spChg chg="mod">
          <ac:chgData name="Morgane Juget" userId="S::morgane.juget@happiness-anywhere.com::e87d8a31-7c00-4034-86d7-c8472353ae3e" providerId="AD" clId="Web-{91FF6BB2-7BE3-EC07-F7A9-B30313E6FBB0}" dt="2024-02-14T15:13:52.581" v="39" actId="20577"/>
          <ac:spMkLst>
            <pc:docMk/>
            <pc:sldMk cId="2228196799" sldId="2146849813"/>
            <ac:spMk id="5" creationId="{5F7A1A43-376D-567D-F18F-26E1BF945E39}"/>
          </ac:spMkLst>
        </pc:spChg>
        <pc:spChg chg="mod">
          <ac:chgData name="Morgane Juget" userId="S::morgane.juget@happiness-anywhere.com::e87d8a31-7c00-4034-86d7-c8472353ae3e" providerId="AD" clId="Web-{91FF6BB2-7BE3-EC07-F7A9-B30313E6FBB0}" dt="2024-02-14T15:12:09.359" v="7" actId="1076"/>
          <ac:spMkLst>
            <pc:docMk/>
            <pc:sldMk cId="2228196799" sldId="2146849813"/>
            <ac:spMk id="11" creationId="{D97888B9-3D2A-1487-4153-77B27F2F18D2}"/>
          </ac:spMkLst>
        </pc:spChg>
        <pc:spChg chg="mod">
          <ac:chgData name="Morgane Juget" userId="S::morgane.juget@happiness-anywhere.com::e87d8a31-7c00-4034-86d7-c8472353ae3e" providerId="AD" clId="Web-{91FF6BB2-7BE3-EC07-F7A9-B30313E6FBB0}" dt="2024-02-14T15:14:07.097" v="40" actId="20577"/>
          <ac:spMkLst>
            <pc:docMk/>
            <pc:sldMk cId="2228196799" sldId="2146849813"/>
            <ac:spMk id="13" creationId="{69FDF991-3600-B079-608A-95F59D45CE95}"/>
          </ac:spMkLst>
        </pc:spChg>
        <pc:spChg chg="mod">
          <ac:chgData name="Morgane Juget" userId="S::morgane.juget@happiness-anywhere.com::e87d8a31-7c00-4034-86d7-c8472353ae3e" providerId="AD" clId="Web-{91FF6BB2-7BE3-EC07-F7A9-B30313E6FBB0}" dt="2024-02-14T15:12:29.531" v="15" actId="20577"/>
          <ac:spMkLst>
            <pc:docMk/>
            <pc:sldMk cId="2228196799" sldId="2146849813"/>
            <ac:spMk id="27" creationId="{856A23D2-E82D-F21E-FD94-80DC75F5FCEE}"/>
          </ac:spMkLst>
        </pc:spChg>
        <pc:spChg chg="del">
          <ac:chgData name="Morgane Juget" userId="S::morgane.juget@happiness-anywhere.com::e87d8a31-7c00-4034-86d7-c8472353ae3e" providerId="AD" clId="Web-{91FF6BB2-7BE3-EC07-F7A9-B30313E6FBB0}" dt="2024-02-14T15:11:23.138" v="0"/>
          <ac:spMkLst>
            <pc:docMk/>
            <pc:sldMk cId="2228196799" sldId="2146849813"/>
            <ac:spMk id="33" creationId="{5026ADD0-68CA-A9E0-63F6-FD025D1C1261}"/>
          </ac:spMkLst>
        </pc:spChg>
        <pc:picChg chg="del">
          <ac:chgData name="Morgane Juget" userId="S::morgane.juget@happiness-anywhere.com::e87d8a31-7c00-4034-86d7-c8472353ae3e" providerId="AD" clId="Web-{91FF6BB2-7BE3-EC07-F7A9-B30313E6FBB0}" dt="2024-02-14T15:12:35.813" v="16"/>
          <ac:picMkLst>
            <pc:docMk/>
            <pc:sldMk cId="2228196799" sldId="2146849813"/>
            <ac:picMk id="20" creationId="{5F9B0DD4-85B2-6AAA-F288-F066F52549BC}"/>
          </ac:picMkLst>
        </pc:picChg>
      </pc:sldChg>
    </pc:docChg>
  </pc:docChgLst>
  <pc:docChgLst>
    <pc:chgData name="Daan de Raaf" userId="S::daan@happiness-anywhere.com::8f1d1b22-4765-4ea9-9b86-40dc701933f0" providerId="AD" clId="Web-{38C0BF8A-4A91-58CF-6FAC-56E706F9883C}"/>
    <pc:docChg chg="modSld">
      <pc:chgData name="Daan de Raaf" userId="S::daan@happiness-anywhere.com::8f1d1b22-4765-4ea9-9b86-40dc701933f0" providerId="AD" clId="Web-{38C0BF8A-4A91-58CF-6FAC-56E706F9883C}" dt="2024-02-15T10:39:43.084" v="231" actId="20577"/>
      <pc:docMkLst>
        <pc:docMk/>
      </pc:docMkLst>
      <pc:sldChg chg="modSp">
        <pc:chgData name="Daan de Raaf" userId="S::daan@happiness-anywhere.com::8f1d1b22-4765-4ea9-9b86-40dc701933f0" providerId="AD" clId="Web-{38C0BF8A-4A91-58CF-6FAC-56E706F9883C}" dt="2024-02-15T10:39:43.084" v="231" actId="20577"/>
        <pc:sldMkLst>
          <pc:docMk/>
          <pc:sldMk cId="1915200776" sldId="2146848769"/>
        </pc:sldMkLst>
        <pc:spChg chg="mod">
          <ac:chgData name="Daan de Raaf" userId="S::daan@happiness-anywhere.com::8f1d1b22-4765-4ea9-9b86-40dc701933f0" providerId="AD" clId="Web-{38C0BF8A-4A91-58CF-6FAC-56E706F9883C}" dt="2024-02-15T10:39:43.084" v="231" actId="20577"/>
          <ac:spMkLst>
            <pc:docMk/>
            <pc:sldMk cId="1915200776" sldId="2146848769"/>
            <ac:spMk id="12" creationId="{4C47337D-A5F5-0C7E-B5CE-73F7CC38C1EE}"/>
          </ac:spMkLst>
        </pc:spChg>
      </pc:sldChg>
    </pc:docChg>
  </pc:docChgLst>
  <pc:docChgLst>
    <pc:chgData name="Iris Minnema" userId="S::iris@happiness-anywhere.com::5cff94b1-6c0b-4c1f-a712-473b84d89636" providerId="AD" clId="Web-{D3D70648-7F05-1B6C-F7ED-AD3128DD271D}"/>
    <pc:docChg chg="delSld">
      <pc:chgData name="Iris Minnema" userId="S::iris@happiness-anywhere.com::5cff94b1-6c0b-4c1f-a712-473b84d89636" providerId="AD" clId="Web-{D3D70648-7F05-1B6C-F7ED-AD3128DD271D}" dt="2024-02-14T18:44:36.159" v="0"/>
      <pc:docMkLst>
        <pc:docMk/>
      </pc:docMkLst>
      <pc:sldChg chg="del">
        <pc:chgData name="Iris Minnema" userId="S::iris@happiness-anywhere.com::5cff94b1-6c0b-4c1f-a712-473b84d89636" providerId="AD" clId="Web-{D3D70648-7F05-1B6C-F7ED-AD3128DD271D}" dt="2024-02-14T18:44:36.159" v="0"/>
        <pc:sldMkLst>
          <pc:docMk/>
          <pc:sldMk cId="3974761832" sldId="9605"/>
        </pc:sldMkLst>
      </pc:sldChg>
    </pc:docChg>
  </pc:docChgLst>
  <pc:docChgLst>
    <pc:chgData name="Morgane Juget" userId="e87d8a31-7c00-4034-86d7-c8472353ae3e" providerId="ADAL" clId="{2A62680B-FAB5-ED4E-BB88-17A083725689}"/>
    <pc:docChg chg="undo custSel modSld">
      <pc:chgData name="Morgane Juget" userId="e87d8a31-7c00-4034-86d7-c8472353ae3e" providerId="ADAL" clId="{2A62680B-FAB5-ED4E-BB88-17A083725689}" dt="2024-02-14T15:31:26.302" v="212" actId="20577"/>
      <pc:docMkLst>
        <pc:docMk/>
      </pc:docMkLst>
      <pc:sldChg chg="addSp delSp">
        <pc:chgData name="Morgane Juget" userId="e87d8a31-7c00-4034-86d7-c8472353ae3e" providerId="ADAL" clId="{2A62680B-FAB5-ED4E-BB88-17A083725689}" dt="2024-02-14T15:27:51.130" v="194" actId="14826"/>
        <pc:sldMkLst>
          <pc:docMk/>
          <pc:sldMk cId="3040644318" sldId="2146848759"/>
        </pc:sldMkLst>
        <pc:picChg chg="add del">
          <ac:chgData name="Morgane Juget" userId="e87d8a31-7c00-4034-86d7-c8472353ae3e" providerId="ADAL" clId="{2A62680B-FAB5-ED4E-BB88-17A083725689}" dt="2024-02-14T15:27:51.130" v="194" actId="14826"/>
          <ac:picMkLst>
            <pc:docMk/>
            <pc:sldMk cId="3040644318" sldId="2146848759"/>
            <ac:picMk id="14" creationId="{EFBA13FF-C627-0130-E803-9F77C14AFDB2}"/>
          </ac:picMkLst>
        </pc:picChg>
      </pc:sldChg>
      <pc:sldChg chg="modSp">
        <pc:chgData name="Morgane Juget" userId="e87d8a31-7c00-4034-86d7-c8472353ae3e" providerId="ADAL" clId="{2A62680B-FAB5-ED4E-BB88-17A083725689}" dt="2024-02-14T15:27:51.130" v="194" actId="14826"/>
        <pc:sldMkLst>
          <pc:docMk/>
          <pc:sldMk cId="3074706286" sldId="2146849010"/>
        </pc:sldMkLst>
        <pc:spChg chg="mod">
          <ac:chgData name="Morgane Juget" userId="e87d8a31-7c00-4034-86d7-c8472353ae3e" providerId="ADAL" clId="{2A62680B-FAB5-ED4E-BB88-17A083725689}" dt="2024-02-14T15:27:51.130" v="194" actId="14826"/>
          <ac:spMkLst>
            <pc:docMk/>
            <pc:sldMk cId="3074706286" sldId="2146849010"/>
            <ac:spMk id="2" creationId="{02E450C0-FE33-D875-FB2D-CE57CBAFA2D2}"/>
          </ac:spMkLst>
        </pc:spChg>
      </pc:sldChg>
      <pc:sldChg chg="addSp modSp mod">
        <pc:chgData name="Morgane Juget" userId="e87d8a31-7c00-4034-86d7-c8472353ae3e" providerId="ADAL" clId="{2A62680B-FAB5-ED4E-BB88-17A083725689}" dt="2024-02-14T15:31:26.302" v="212" actId="20577"/>
        <pc:sldMkLst>
          <pc:docMk/>
          <pc:sldMk cId="2228196799" sldId="2146849813"/>
        </pc:sldMkLst>
        <pc:spChg chg="mod">
          <ac:chgData name="Morgane Juget" userId="e87d8a31-7c00-4034-86d7-c8472353ae3e" providerId="ADAL" clId="{2A62680B-FAB5-ED4E-BB88-17A083725689}" dt="2024-02-14T15:30:42.304" v="197" actId="20577"/>
          <ac:spMkLst>
            <pc:docMk/>
            <pc:sldMk cId="2228196799" sldId="2146849813"/>
            <ac:spMk id="5" creationId="{5F7A1A43-376D-567D-F18F-26E1BF945E39}"/>
          </ac:spMkLst>
        </pc:spChg>
        <pc:spChg chg="mod">
          <ac:chgData name="Morgane Juget" userId="e87d8a31-7c00-4034-86d7-c8472353ae3e" providerId="ADAL" clId="{2A62680B-FAB5-ED4E-BB88-17A083725689}" dt="2024-02-14T15:15:57.315" v="8" actId="313"/>
          <ac:spMkLst>
            <pc:docMk/>
            <pc:sldMk cId="2228196799" sldId="2146849813"/>
            <ac:spMk id="26" creationId="{71FC600B-CF68-5187-BCDF-9E10C8FACD4C}"/>
          </ac:spMkLst>
        </pc:spChg>
        <pc:spChg chg="mod">
          <ac:chgData name="Morgane Juget" userId="e87d8a31-7c00-4034-86d7-c8472353ae3e" providerId="ADAL" clId="{2A62680B-FAB5-ED4E-BB88-17A083725689}" dt="2024-02-14T15:31:26.302" v="212" actId="20577"/>
          <ac:spMkLst>
            <pc:docMk/>
            <pc:sldMk cId="2228196799" sldId="2146849813"/>
            <ac:spMk id="30" creationId="{69A10649-1DC1-74EC-B596-A97080CDD64E}"/>
          </ac:spMkLst>
        </pc:spChg>
        <pc:picChg chg="add mod">
          <ac:chgData name="Morgane Juget" userId="e87d8a31-7c00-4034-86d7-c8472353ae3e" providerId="ADAL" clId="{2A62680B-FAB5-ED4E-BB88-17A083725689}" dt="2024-02-14T15:16:45.558" v="11" actId="1076"/>
          <ac:picMkLst>
            <pc:docMk/>
            <pc:sldMk cId="2228196799" sldId="2146849813"/>
            <ac:picMk id="2" creationId="{8114485A-21E9-426A-CEEE-CCD6FA3206D6}"/>
          </ac:picMkLst>
        </pc:picChg>
        <pc:picChg chg="mod">
          <ac:chgData name="Morgane Juget" userId="e87d8a31-7c00-4034-86d7-c8472353ae3e" providerId="ADAL" clId="{2A62680B-FAB5-ED4E-BB88-17A083725689}" dt="2024-02-14T15:16:52.342" v="12" actId="1076"/>
          <ac:picMkLst>
            <pc:docMk/>
            <pc:sldMk cId="2228196799" sldId="2146849813"/>
            <ac:picMk id="12" creationId="{16528796-19D3-2C8A-4E7C-6198974859A8}"/>
          </ac:picMkLst>
        </pc:picChg>
        <pc:picChg chg="mod">
          <ac:chgData name="Morgane Juget" userId="e87d8a31-7c00-4034-86d7-c8472353ae3e" providerId="ADAL" clId="{2A62680B-FAB5-ED4E-BB88-17A083725689}" dt="2024-02-14T15:15:25.392" v="2" actId="1076"/>
          <ac:picMkLst>
            <pc:docMk/>
            <pc:sldMk cId="2228196799" sldId="2146849813"/>
            <ac:picMk id="23" creationId="{CF00DFF4-8987-7F71-46BF-65FD72494477}"/>
          </ac:picMkLst>
        </pc:picChg>
      </pc:sldChg>
      <pc:sldChg chg="addSp delSp modSp mod">
        <pc:chgData name="Morgane Juget" userId="e87d8a31-7c00-4034-86d7-c8472353ae3e" providerId="ADAL" clId="{2A62680B-FAB5-ED4E-BB88-17A083725689}" dt="2024-02-14T15:27:51.130" v="194" actId="14826"/>
        <pc:sldMkLst>
          <pc:docMk/>
          <pc:sldMk cId="3806750613" sldId="2146849814"/>
        </pc:sldMkLst>
        <pc:spChg chg="del">
          <ac:chgData name="Morgane Juget" userId="e87d8a31-7c00-4034-86d7-c8472353ae3e" providerId="ADAL" clId="{2A62680B-FAB5-ED4E-BB88-17A083725689}" dt="2024-02-14T15:18:38.072" v="17" actId="478"/>
          <ac:spMkLst>
            <pc:docMk/>
            <pc:sldMk cId="3806750613" sldId="2146849814"/>
            <ac:spMk id="2" creationId="{F5F8B51D-14B3-E69B-798B-77077E5D74CA}"/>
          </ac:spMkLst>
        </pc:spChg>
        <pc:spChg chg="mod">
          <ac:chgData name="Morgane Juget" userId="e87d8a31-7c00-4034-86d7-c8472353ae3e" providerId="ADAL" clId="{2A62680B-FAB5-ED4E-BB88-17A083725689}" dt="2024-02-14T15:23:45.731" v="181" actId="1076"/>
          <ac:spMkLst>
            <pc:docMk/>
            <pc:sldMk cId="3806750613" sldId="2146849814"/>
            <ac:spMk id="5" creationId="{DDF001F1-034E-69AF-890F-8166BE99B4D3}"/>
          </ac:spMkLst>
        </pc:spChg>
        <pc:spChg chg="mod">
          <ac:chgData name="Morgane Juget" userId="e87d8a31-7c00-4034-86d7-c8472353ae3e" providerId="ADAL" clId="{2A62680B-FAB5-ED4E-BB88-17A083725689}" dt="2024-02-14T15:23:45.731" v="181" actId="1076"/>
          <ac:spMkLst>
            <pc:docMk/>
            <pc:sldMk cId="3806750613" sldId="2146849814"/>
            <ac:spMk id="11" creationId="{D5984ABE-8418-8FC4-D04F-91BE1FAB6265}"/>
          </ac:spMkLst>
        </pc:spChg>
        <pc:spChg chg="mod">
          <ac:chgData name="Morgane Juget" userId="e87d8a31-7c00-4034-86d7-c8472353ae3e" providerId="ADAL" clId="{2A62680B-FAB5-ED4E-BB88-17A083725689}" dt="2024-02-14T15:23:45.731" v="181" actId="1076"/>
          <ac:spMkLst>
            <pc:docMk/>
            <pc:sldMk cId="3806750613" sldId="2146849814"/>
            <ac:spMk id="13" creationId="{73725E32-3B6E-0521-74C5-5B03369E9A98}"/>
          </ac:spMkLst>
        </pc:spChg>
        <pc:spChg chg="del">
          <ac:chgData name="Morgane Juget" userId="e87d8a31-7c00-4034-86d7-c8472353ae3e" providerId="ADAL" clId="{2A62680B-FAB5-ED4E-BB88-17A083725689}" dt="2024-02-14T15:22:27.581" v="142" actId="478"/>
          <ac:spMkLst>
            <pc:docMk/>
            <pc:sldMk cId="3806750613" sldId="2146849814"/>
            <ac:spMk id="14" creationId="{26769AB0-D2EC-1488-B504-68C0D47D2C44}"/>
          </ac:spMkLst>
        </pc:spChg>
        <pc:spChg chg="del">
          <ac:chgData name="Morgane Juget" userId="e87d8a31-7c00-4034-86d7-c8472353ae3e" providerId="ADAL" clId="{2A62680B-FAB5-ED4E-BB88-17A083725689}" dt="2024-02-14T15:22:25.762" v="141" actId="478"/>
          <ac:spMkLst>
            <pc:docMk/>
            <pc:sldMk cId="3806750613" sldId="2146849814"/>
            <ac:spMk id="17" creationId="{49A03221-D159-0CB3-2FB5-F82F014AB09D}"/>
          </ac:spMkLst>
        </pc:spChg>
        <pc:spChg chg="del">
          <ac:chgData name="Morgane Juget" userId="e87d8a31-7c00-4034-86d7-c8472353ae3e" providerId="ADAL" clId="{2A62680B-FAB5-ED4E-BB88-17A083725689}" dt="2024-02-14T15:26:48.237" v="189" actId="931"/>
          <ac:spMkLst>
            <pc:docMk/>
            <pc:sldMk cId="3806750613" sldId="2146849814"/>
            <ac:spMk id="22" creationId="{A8547AE8-1726-783C-22A9-0E5E518AF5DE}"/>
          </ac:spMkLst>
        </pc:spChg>
        <pc:spChg chg="mod">
          <ac:chgData name="Morgane Juget" userId="e87d8a31-7c00-4034-86d7-c8472353ae3e" providerId="ADAL" clId="{2A62680B-FAB5-ED4E-BB88-17A083725689}" dt="2024-02-14T15:23:45.731" v="181" actId="1076"/>
          <ac:spMkLst>
            <pc:docMk/>
            <pc:sldMk cId="3806750613" sldId="2146849814"/>
            <ac:spMk id="27" creationId="{DF2EAE3A-19B0-2F85-EACE-82500A316848}"/>
          </ac:spMkLst>
        </pc:spChg>
        <pc:spChg chg="mod">
          <ac:chgData name="Morgane Juget" userId="e87d8a31-7c00-4034-86d7-c8472353ae3e" providerId="ADAL" clId="{2A62680B-FAB5-ED4E-BB88-17A083725689}" dt="2024-02-14T15:23:45.731" v="181" actId="1076"/>
          <ac:spMkLst>
            <pc:docMk/>
            <pc:sldMk cId="3806750613" sldId="2146849814"/>
            <ac:spMk id="28" creationId="{FDA7485B-9723-7451-BA2D-8DD0F40EACF6}"/>
          </ac:spMkLst>
        </pc:spChg>
        <pc:spChg chg="mod">
          <ac:chgData name="Morgane Juget" userId="e87d8a31-7c00-4034-86d7-c8472353ae3e" providerId="ADAL" clId="{2A62680B-FAB5-ED4E-BB88-17A083725689}" dt="2024-02-14T15:24:10.578" v="188" actId="1076"/>
          <ac:spMkLst>
            <pc:docMk/>
            <pc:sldMk cId="3806750613" sldId="2146849814"/>
            <ac:spMk id="30" creationId="{94AF2FBE-02A5-CADE-839C-27DEF5E6BD1B}"/>
          </ac:spMkLst>
        </pc:spChg>
        <pc:spChg chg="mod">
          <ac:chgData name="Morgane Juget" userId="e87d8a31-7c00-4034-86d7-c8472353ae3e" providerId="ADAL" clId="{2A62680B-FAB5-ED4E-BB88-17A083725689}" dt="2024-02-14T15:23:45.731" v="181" actId="1076"/>
          <ac:spMkLst>
            <pc:docMk/>
            <pc:sldMk cId="3806750613" sldId="2146849814"/>
            <ac:spMk id="31" creationId="{7A4B0AEF-9BE9-0AB3-8A3C-58A16249AF00}"/>
          </ac:spMkLst>
        </pc:spChg>
        <pc:spChg chg="mod">
          <ac:chgData name="Morgane Juget" userId="e87d8a31-7c00-4034-86d7-c8472353ae3e" providerId="ADAL" clId="{2A62680B-FAB5-ED4E-BB88-17A083725689}" dt="2024-02-14T15:23:45.731" v="181" actId="1076"/>
          <ac:spMkLst>
            <pc:docMk/>
            <pc:sldMk cId="3806750613" sldId="2146849814"/>
            <ac:spMk id="44" creationId="{8F1F8AB5-781C-3107-FE30-FBDEB8619663}"/>
          </ac:spMkLst>
        </pc:spChg>
        <pc:picChg chg="add mod">
          <ac:chgData name="Morgane Juget" userId="e87d8a31-7c00-4034-86d7-c8472353ae3e" providerId="ADAL" clId="{2A62680B-FAB5-ED4E-BB88-17A083725689}" dt="2024-02-14T15:27:51.130" v="194" actId="14826"/>
          <ac:picMkLst>
            <pc:docMk/>
            <pc:sldMk cId="3806750613" sldId="2146849814"/>
            <ac:picMk id="7" creationId="{61CA4C90-1D06-47FE-2CDE-275EA97C9049}"/>
          </ac:picMkLst>
        </pc:picChg>
        <pc:picChg chg="mod">
          <ac:chgData name="Morgane Juget" userId="e87d8a31-7c00-4034-86d7-c8472353ae3e" providerId="ADAL" clId="{2A62680B-FAB5-ED4E-BB88-17A083725689}" dt="2024-02-14T15:23:45.731" v="181" actId="1076"/>
          <ac:picMkLst>
            <pc:docMk/>
            <pc:sldMk cId="3806750613" sldId="2146849814"/>
            <ac:picMk id="12" creationId="{E47430AA-2BDF-C654-0AA5-2106DCA65367}"/>
          </ac:picMkLst>
        </pc:picChg>
        <pc:picChg chg="del">
          <ac:chgData name="Morgane Juget" userId="e87d8a31-7c00-4034-86d7-c8472353ae3e" providerId="ADAL" clId="{2A62680B-FAB5-ED4E-BB88-17A083725689}" dt="2024-02-14T15:22:20.380" v="140" actId="478"/>
          <ac:picMkLst>
            <pc:docMk/>
            <pc:sldMk cId="3806750613" sldId="2146849814"/>
            <ac:picMk id="20" creationId="{E4C41350-2C7B-1FB0-0EFB-7E800C135CA9}"/>
          </ac:picMkLst>
        </pc:picChg>
        <pc:picChg chg="mod">
          <ac:chgData name="Morgane Juget" userId="e87d8a31-7c00-4034-86d7-c8472353ae3e" providerId="ADAL" clId="{2A62680B-FAB5-ED4E-BB88-17A083725689}" dt="2024-02-14T15:23:45.731" v="181" actId="1076"/>
          <ac:picMkLst>
            <pc:docMk/>
            <pc:sldMk cId="3806750613" sldId="2146849814"/>
            <ac:picMk id="29" creationId="{716D4EE0-790F-6294-61E4-7884B329304B}"/>
          </ac:picMkLst>
        </pc:picChg>
        <pc:picChg chg="mod">
          <ac:chgData name="Morgane Juget" userId="e87d8a31-7c00-4034-86d7-c8472353ae3e" providerId="ADAL" clId="{2A62680B-FAB5-ED4E-BB88-17A083725689}" dt="2024-02-14T15:23:45.731" v="181" actId="1076"/>
          <ac:picMkLst>
            <pc:docMk/>
            <pc:sldMk cId="3806750613" sldId="2146849814"/>
            <ac:picMk id="32" creationId="{1DE9060D-5228-0E29-47FC-A5648A84F9E9}"/>
          </ac:picMkLst>
        </pc:picChg>
        <pc:picChg chg="mod">
          <ac:chgData name="Morgane Juget" userId="e87d8a31-7c00-4034-86d7-c8472353ae3e" providerId="ADAL" clId="{2A62680B-FAB5-ED4E-BB88-17A083725689}" dt="2024-02-14T15:23:45.731" v="181" actId="1076"/>
          <ac:picMkLst>
            <pc:docMk/>
            <pc:sldMk cId="3806750613" sldId="2146849814"/>
            <ac:picMk id="45" creationId="{40B2FE05-E5BF-B422-D139-8E29649F3C3C}"/>
          </ac:picMkLst>
        </pc:picChg>
      </pc:sldChg>
    </pc:docChg>
  </pc:docChgLst>
  <pc:docChgLst>
    <pc:chgData name="Joey Boeters" userId="7d7b6226-a873-4578-afb9-e91876783442" providerId="ADAL" clId="{5B0E4F9E-5B44-C542-AC59-C2E41B3823FE}"/>
    <pc:docChg chg="undo custSel modSld">
      <pc:chgData name="Joey Boeters" userId="7d7b6226-a873-4578-afb9-e91876783442" providerId="ADAL" clId="{5B0E4F9E-5B44-C542-AC59-C2E41B3823FE}" dt="2024-02-14T15:01:36.130" v="82" actId="20577"/>
      <pc:docMkLst>
        <pc:docMk/>
      </pc:docMkLst>
      <pc:sldChg chg="modSp mod">
        <pc:chgData name="Joey Boeters" userId="7d7b6226-a873-4578-afb9-e91876783442" providerId="ADAL" clId="{5B0E4F9E-5B44-C542-AC59-C2E41B3823FE}" dt="2024-02-14T14:41:52.149" v="24" actId="2711"/>
        <pc:sldMkLst>
          <pc:docMk/>
          <pc:sldMk cId="1452127213" sldId="2145707937"/>
        </pc:sldMkLst>
        <pc:spChg chg="mod">
          <ac:chgData name="Joey Boeters" userId="7d7b6226-a873-4578-afb9-e91876783442" providerId="ADAL" clId="{5B0E4F9E-5B44-C542-AC59-C2E41B3823FE}" dt="2024-02-14T14:41:52.149" v="24" actId="2711"/>
          <ac:spMkLst>
            <pc:docMk/>
            <pc:sldMk cId="1452127213" sldId="2145707937"/>
            <ac:spMk id="2" creationId="{AE544F9B-EB11-C09E-7F66-5ACA37E5FEF8}"/>
          </ac:spMkLst>
        </pc:spChg>
        <pc:spChg chg="mod">
          <ac:chgData name="Joey Boeters" userId="7d7b6226-a873-4578-afb9-e91876783442" providerId="ADAL" clId="{5B0E4F9E-5B44-C542-AC59-C2E41B3823FE}" dt="2024-02-14T14:41:52.149" v="24" actId="2711"/>
          <ac:spMkLst>
            <pc:docMk/>
            <pc:sldMk cId="1452127213" sldId="2145707937"/>
            <ac:spMk id="7" creationId="{B8EB4B87-A029-990C-98E3-FA0736AB8EC7}"/>
          </ac:spMkLst>
        </pc:spChg>
      </pc:sldChg>
      <pc:sldChg chg="modSp mod">
        <pc:chgData name="Joey Boeters" userId="7d7b6226-a873-4578-afb9-e91876783442" providerId="ADAL" clId="{5B0E4F9E-5B44-C542-AC59-C2E41B3823FE}" dt="2024-02-14T14:41:41.177" v="18" actId="2711"/>
        <pc:sldMkLst>
          <pc:docMk/>
          <pc:sldMk cId="1212159438" sldId="2145707938"/>
        </pc:sldMkLst>
        <pc:spChg chg="mod">
          <ac:chgData name="Joey Boeters" userId="7d7b6226-a873-4578-afb9-e91876783442" providerId="ADAL" clId="{5B0E4F9E-5B44-C542-AC59-C2E41B3823FE}" dt="2024-02-14T14:41:41.177" v="18" actId="2711"/>
          <ac:spMkLst>
            <pc:docMk/>
            <pc:sldMk cId="1212159438" sldId="2145707938"/>
            <ac:spMk id="10" creationId="{2BE79707-3CF2-53C4-A852-4ED103C2B7C2}"/>
          </ac:spMkLst>
        </pc:spChg>
        <pc:spChg chg="mod">
          <ac:chgData name="Joey Boeters" userId="7d7b6226-a873-4578-afb9-e91876783442" providerId="ADAL" clId="{5B0E4F9E-5B44-C542-AC59-C2E41B3823FE}" dt="2024-02-14T14:41:41.177" v="18" actId="2711"/>
          <ac:spMkLst>
            <pc:docMk/>
            <pc:sldMk cId="1212159438" sldId="2145707938"/>
            <ac:spMk id="13" creationId="{064DDDCC-FEDC-A9DC-97CF-427D8AE1AEB6}"/>
          </ac:spMkLst>
        </pc:spChg>
      </pc:sldChg>
      <pc:sldChg chg="delSp modSp mod">
        <pc:chgData name="Joey Boeters" userId="7d7b6226-a873-4578-afb9-e91876783442" providerId="ADAL" clId="{5B0E4F9E-5B44-C542-AC59-C2E41B3823FE}" dt="2024-02-14T15:01:36.130" v="82" actId="20577"/>
        <pc:sldMkLst>
          <pc:docMk/>
          <pc:sldMk cId="3391162473" sldId="2145707939"/>
        </pc:sldMkLst>
        <pc:spChg chg="mod">
          <ac:chgData name="Joey Boeters" userId="7d7b6226-a873-4578-afb9-e91876783442" providerId="ADAL" clId="{5B0E4F9E-5B44-C542-AC59-C2E41B3823FE}" dt="2024-02-14T15:01:36.130" v="82" actId="20577"/>
          <ac:spMkLst>
            <pc:docMk/>
            <pc:sldMk cId="3391162473" sldId="2145707939"/>
            <ac:spMk id="6" creationId="{A1A47FBD-12F4-8A08-8039-7E6465BD3298}"/>
          </ac:spMkLst>
        </pc:spChg>
        <pc:spChg chg="mod">
          <ac:chgData name="Joey Boeters" userId="7d7b6226-a873-4578-afb9-e91876783442" providerId="ADAL" clId="{5B0E4F9E-5B44-C542-AC59-C2E41B3823FE}" dt="2024-02-14T14:41:19.773" v="15" actId="2711"/>
          <ac:spMkLst>
            <pc:docMk/>
            <pc:sldMk cId="3391162473" sldId="2145707939"/>
            <ac:spMk id="13" creationId="{6936C853-28BC-4E22-47EA-1301FF7F1971}"/>
          </ac:spMkLst>
        </pc:spChg>
        <pc:spChg chg="mod">
          <ac:chgData name="Joey Boeters" userId="7d7b6226-a873-4578-afb9-e91876783442" providerId="ADAL" clId="{5B0E4F9E-5B44-C542-AC59-C2E41B3823FE}" dt="2024-02-14T14:41:03.894" v="4" actId="2711"/>
          <ac:spMkLst>
            <pc:docMk/>
            <pc:sldMk cId="3391162473" sldId="2145707939"/>
            <ac:spMk id="17" creationId="{33FF2737-B843-0319-E34A-1D83011C8427}"/>
          </ac:spMkLst>
        </pc:spChg>
        <pc:inkChg chg="del">
          <ac:chgData name="Joey Boeters" userId="7d7b6226-a873-4578-afb9-e91876783442" providerId="ADAL" clId="{5B0E4F9E-5B44-C542-AC59-C2E41B3823FE}" dt="2024-02-14T14:40:11.239" v="2" actId="478"/>
          <ac:inkMkLst>
            <pc:docMk/>
            <pc:sldMk cId="3391162473" sldId="2145707939"/>
            <ac:inkMk id="7" creationId="{40E616A2-E600-7BBE-92C3-E4F8D2F3E684}"/>
          </ac:inkMkLst>
        </pc:inkChg>
        <pc:inkChg chg="del">
          <ac:chgData name="Joey Boeters" userId="7d7b6226-a873-4578-afb9-e91876783442" providerId="ADAL" clId="{5B0E4F9E-5B44-C542-AC59-C2E41B3823FE}" dt="2024-02-14T14:40:23.302" v="3" actId="478"/>
          <ac:inkMkLst>
            <pc:docMk/>
            <pc:sldMk cId="3391162473" sldId="2145707939"/>
            <ac:inkMk id="10" creationId="{D1E20DFE-AC44-259A-BD67-5F49EEEC0ABB}"/>
          </ac:inkMkLst>
        </pc:inkChg>
        <pc:inkChg chg="del">
          <ac:chgData name="Joey Boeters" userId="7d7b6226-a873-4578-afb9-e91876783442" providerId="ADAL" clId="{5B0E4F9E-5B44-C542-AC59-C2E41B3823FE}" dt="2024-02-14T14:40:23.302" v="3" actId="478"/>
          <ac:inkMkLst>
            <pc:docMk/>
            <pc:sldMk cId="3391162473" sldId="2145707939"/>
            <ac:inkMk id="11" creationId="{3EEE60D2-1F3F-4538-651C-15CAE3B11D5D}"/>
          </ac:inkMkLst>
        </pc:inkChg>
        <pc:inkChg chg="del">
          <ac:chgData name="Joey Boeters" userId="7d7b6226-a873-4578-afb9-e91876783442" providerId="ADAL" clId="{5B0E4F9E-5B44-C542-AC59-C2E41B3823FE}" dt="2024-02-14T14:40:23.302" v="3" actId="478"/>
          <ac:inkMkLst>
            <pc:docMk/>
            <pc:sldMk cId="3391162473" sldId="2145707939"/>
            <ac:inkMk id="12" creationId="{12C90A38-AFAF-FB53-D39B-A04D2331BC45}"/>
          </ac:inkMkLst>
        </pc:inkChg>
        <pc:inkChg chg="del">
          <ac:chgData name="Joey Boeters" userId="7d7b6226-a873-4578-afb9-e91876783442" providerId="ADAL" clId="{5B0E4F9E-5B44-C542-AC59-C2E41B3823FE}" dt="2024-02-14T14:40:23.302" v="3" actId="478"/>
          <ac:inkMkLst>
            <pc:docMk/>
            <pc:sldMk cId="3391162473" sldId="2145707939"/>
            <ac:inkMk id="18" creationId="{E9E425EA-5DAC-1092-3795-06E777EFEDB6}"/>
          </ac:inkMkLst>
        </pc:inkChg>
        <pc:inkChg chg="del">
          <ac:chgData name="Joey Boeters" userId="7d7b6226-a873-4578-afb9-e91876783442" providerId="ADAL" clId="{5B0E4F9E-5B44-C542-AC59-C2E41B3823FE}" dt="2024-02-14T14:40:23.302" v="3" actId="478"/>
          <ac:inkMkLst>
            <pc:docMk/>
            <pc:sldMk cId="3391162473" sldId="2145707939"/>
            <ac:inkMk id="19" creationId="{94ED584B-D161-25EE-1441-1B7D5D9D1A3B}"/>
          </ac:inkMkLst>
        </pc:inkChg>
        <pc:inkChg chg="del">
          <ac:chgData name="Joey Boeters" userId="7d7b6226-a873-4578-afb9-e91876783442" providerId="ADAL" clId="{5B0E4F9E-5B44-C542-AC59-C2E41B3823FE}" dt="2024-02-14T14:40:23.302" v="3" actId="478"/>
          <ac:inkMkLst>
            <pc:docMk/>
            <pc:sldMk cId="3391162473" sldId="2145707939"/>
            <ac:inkMk id="20" creationId="{F727CC67-D92C-5EAF-33F8-3E1D23C96065}"/>
          </ac:inkMkLst>
        </pc:inkChg>
        <pc:inkChg chg="del">
          <ac:chgData name="Joey Boeters" userId="7d7b6226-a873-4578-afb9-e91876783442" providerId="ADAL" clId="{5B0E4F9E-5B44-C542-AC59-C2E41B3823FE}" dt="2024-02-14T14:40:23.302" v="3" actId="478"/>
          <ac:inkMkLst>
            <pc:docMk/>
            <pc:sldMk cId="3391162473" sldId="2145707939"/>
            <ac:inkMk id="21" creationId="{71F2329A-242F-EFFE-2380-6B45C917E588}"/>
          </ac:inkMkLst>
        </pc:inkChg>
        <pc:inkChg chg="del">
          <ac:chgData name="Joey Boeters" userId="7d7b6226-a873-4578-afb9-e91876783442" providerId="ADAL" clId="{5B0E4F9E-5B44-C542-AC59-C2E41B3823FE}" dt="2024-02-14T14:40:23.302" v="3" actId="478"/>
          <ac:inkMkLst>
            <pc:docMk/>
            <pc:sldMk cId="3391162473" sldId="2145707939"/>
            <ac:inkMk id="22" creationId="{D97071BE-B36A-FFC1-7F8E-C963F72CDF7E}"/>
          </ac:inkMkLst>
        </pc:inkChg>
        <pc:inkChg chg="del">
          <ac:chgData name="Joey Boeters" userId="7d7b6226-a873-4578-afb9-e91876783442" providerId="ADAL" clId="{5B0E4F9E-5B44-C542-AC59-C2E41B3823FE}" dt="2024-02-14T14:40:23.302" v="3" actId="478"/>
          <ac:inkMkLst>
            <pc:docMk/>
            <pc:sldMk cId="3391162473" sldId="2145707939"/>
            <ac:inkMk id="23" creationId="{AB6E94A0-D82E-7D79-FF21-01694A8D69C8}"/>
          </ac:inkMkLst>
        </pc:inkChg>
        <pc:inkChg chg="del">
          <ac:chgData name="Joey Boeters" userId="7d7b6226-a873-4578-afb9-e91876783442" providerId="ADAL" clId="{5B0E4F9E-5B44-C542-AC59-C2E41B3823FE}" dt="2024-02-14T14:40:23.302" v="3" actId="478"/>
          <ac:inkMkLst>
            <pc:docMk/>
            <pc:sldMk cId="3391162473" sldId="2145707939"/>
            <ac:inkMk id="24" creationId="{E59D5B91-832C-F931-993E-9511C914A5BD}"/>
          </ac:inkMkLst>
        </pc:inkChg>
        <pc:inkChg chg="del">
          <ac:chgData name="Joey Boeters" userId="7d7b6226-a873-4578-afb9-e91876783442" providerId="ADAL" clId="{5B0E4F9E-5B44-C542-AC59-C2E41B3823FE}" dt="2024-02-14T14:40:23.302" v="3" actId="478"/>
          <ac:inkMkLst>
            <pc:docMk/>
            <pc:sldMk cId="3391162473" sldId="2145707939"/>
            <ac:inkMk id="25" creationId="{0CD858CB-2591-7B10-D3D6-6D0CA31F4719}"/>
          </ac:inkMkLst>
        </pc:inkChg>
        <pc:inkChg chg="del">
          <ac:chgData name="Joey Boeters" userId="7d7b6226-a873-4578-afb9-e91876783442" providerId="ADAL" clId="{5B0E4F9E-5B44-C542-AC59-C2E41B3823FE}" dt="2024-02-14T14:40:23.302" v="3" actId="478"/>
          <ac:inkMkLst>
            <pc:docMk/>
            <pc:sldMk cId="3391162473" sldId="2145707939"/>
            <ac:inkMk id="26" creationId="{2F66B662-48D5-E54B-7EA1-D353B9B9CE2A}"/>
          </ac:inkMkLst>
        </pc:inkChg>
        <pc:inkChg chg="del">
          <ac:chgData name="Joey Boeters" userId="7d7b6226-a873-4578-afb9-e91876783442" providerId="ADAL" clId="{5B0E4F9E-5B44-C542-AC59-C2E41B3823FE}" dt="2024-02-14T14:40:23.302" v="3" actId="478"/>
          <ac:inkMkLst>
            <pc:docMk/>
            <pc:sldMk cId="3391162473" sldId="2145707939"/>
            <ac:inkMk id="27" creationId="{1826383C-ED34-7686-6FF4-33407C1F78F1}"/>
          </ac:inkMkLst>
        </pc:inkChg>
      </pc:sldChg>
      <pc:sldChg chg="modSp mod">
        <pc:chgData name="Joey Boeters" userId="7d7b6226-a873-4578-afb9-e91876783442" providerId="ADAL" clId="{5B0E4F9E-5B44-C542-AC59-C2E41B3823FE}" dt="2024-02-14T14:41:46.452" v="21" actId="2711"/>
        <pc:sldMkLst>
          <pc:docMk/>
          <pc:sldMk cId="1915200776" sldId="2146848769"/>
        </pc:sldMkLst>
        <pc:spChg chg="mod">
          <ac:chgData name="Joey Boeters" userId="7d7b6226-a873-4578-afb9-e91876783442" providerId="ADAL" clId="{5B0E4F9E-5B44-C542-AC59-C2E41B3823FE}" dt="2024-02-14T14:41:46.452" v="21" actId="2711"/>
          <ac:spMkLst>
            <pc:docMk/>
            <pc:sldMk cId="1915200776" sldId="2146848769"/>
            <ac:spMk id="2" creationId="{AE544F9B-EB11-C09E-7F66-5ACA37E5FEF8}"/>
          </ac:spMkLst>
        </pc:spChg>
        <pc:spChg chg="mod">
          <ac:chgData name="Joey Boeters" userId="7d7b6226-a873-4578-afb9-e91876783442" providerId="ADAL" clId="{5B0E4F9E-5B44-C542-AC59-C2E41B3823FE}" dt="2024-02-14T14:41:46.452" v="21" actId="2711"/>
          <ac:spMkLst>
            <pc:docMk/>
            <pc:sldMk cId="1915200776" sldId="2146848769"/>
            <ac:spMk id="7" creationId="{B8EB4B87-A029-990C-98E3-FA0736AB8EC7}"/>
          </ac:spMkLst>
        </pc:spChg>
      </pc:sldChg>
      <pc:sldChg chg="modSp mod">
        <pc:chgData name="Joey Boeters" userId="7d7b6226-a873-4578-afb9-e91876783442" providerId="ADAL" clId="{5B0E4F9E-5B44-C542-AC59-C2E41B3823FE}" dt="2024-02-14T14:42:01.064" v="27" actId="2711"/>
        <pc:sldMkLst>
          <pc:docMk/>
          <pc:sldMk cId="3887345559" sldId="2146849811"/>
        </pc:sldMkLst>
        <pc:spChg chg="mod">
          <ac:chgData name="Joey Boeters" userId="7d7b6226-a873-4578-afb9-e91876783442" providerId="ADAL" clId="{5B0E4F9E-5B44-C542-AC59-C2E41B3823FE}" dt="2024-02-14T14:42:01.064" v="27" actId="2711"/>
          <ac:spMkLst>
            <pc:docMk/>
            <pc:sldMk cId="3887345559" sldId="2146849811"/>
            <ac:spMk id="13" creationId="{172CF3D9-1D89-7277-69F2-11AA31F7ED1E}"/>
          </ac:spMkLst>
        </pc:spChg>
        <pc:spChg chg="mod">
          <ac:chgData name="Joey Boeters" userId="7d7b6226-a873-4578-afb9-e91876783442" providerId="ADAL" clId="{5B0E4F9E-5B44-C542-AC59-C2E41B3823FE}" dt="2024-02-14T14:42:01.064" v="27" actId="2711"/>
          <ac:spMkLst>
            <pc:docMk/>
            <pc:sldMk cId="3887345559" sldId="2146849811"/>
            <ac:spMk id="17" creationId="{9E3F9B2A-E9C4-2D61-ACA9-431E6FCF70F9}"/>
          </ac:spMkLst>
        </pc:spChg>
      </pc:sldChg>
    </pc:docChg>
  </pc:docChgLst>
  <pc:docChgLst>
    <pc:chgData name="Iris Minnema" userId="S::iris@happiness-anywhere.com::5cff94b1-6c0b-4c1f-a712-473b84d89636" providerId="AD" clId="Web-{2241B70F-52D9-114F-9685-A00E61590079}"/>
    <pc:docChg chg="modSld">
      <pc:chgData name="Iris Minnema" userId="S::iris@happiness-anywhere.com::5cff94b1-6c0b-4c1f-a712-473b84d89636" providerId="AD" clId="Web-{2241B70F-52D9-114F-9685-A00E61590079}" dt="2024-02-15T13:56:16.716" v="936" actId="20577"/>
      <pc:docMkLst>
        <pc:docMk/>
      </pc:docMkLst>
      <pc:sldChg chg="modSp">
        <pc:chgData name="Iris Minnema" userId="S::iris@happiness-anywhere.com::5cff94b1-6c0b-4c1f-a712-473b84d89636" providerId="AD" clId="Web-{2241B70F-52D9-114F-9685-A00E61590079}" dt="2024-02-15T13:39:39.107" v="533" actId="20577"/>
        <pc:sldMkLst>
          <pc:docMk/>
          <pc:sldMk cId="496015466" sldId="2145707928"/>
        </pc:sldMkLst>
        <pc:spChg chg="mod">
          <ac:chgData name="Iris Minnema" userId="S::iris@happiness-anywhere.com::5cff94b1-6c0b-4c1f-a712-473b84d89636" providerId="AD" clId="Web-{2241B70F-52D9-114F-9685-A00E61590079}" dt="2024-02-15T13:39:39.107" v="533" actId="20577"/>
          <ac:spMkLst>
            <pc:docMk/>
            <pc:sldMk cId="496015466" sldId="2145707928"/>
            <ac:spMk id="10" creationId="{3F229326-5CDE-9649-B18A-A8D6F0BC32EA}"/>
          </ac:spMkLst>
        </pc:spChg>
      </pc:sldChg>
      <pc:sldChg chg="modSp">
        <pc:chgData name="Iris Minnema" userId="S::iris@happiness-anywhere.com::5cff94b1-6c0b-4c1f-a712-473b84d89636" providerId="AD" clId="Web-{2241B70F-52D9-114F-9685-A00E61590079}" dt="2024-02-15T13:49:34.688" v="847" actId="20577"/>
        <pc:sldMkLst>
          <pc:docMk/>
          <pc:sldMk cId="1452127213" sldId="2145707937"/>
        </pc:sldMkLst>
        <pc:spChg chg="mod">
          <ac:chgData name="Iris Minnema" userId="S::iris@happiness-anywhere.com::5cff94b1-6c0b-4c1f-a712-473b84d89636" providerId="AD" clId="Web-{2241B70F-52D9-114F-9685-A00E61590079}" dt="2024-02-15T13:49:34.688" v="847" actId="20577"/>
          <ac:spMkLst>
            <pc:docMk/>
            <pc:sldMk cId="1452127213" sldId="2145707937"/>
            <ac:spMk id="12" creationId="{4C47337D-A5F5-0C7E-B5CE-73F7CC38C1EE}"/>
          </ac:spMkLst>
        </pc:spChg>
      </pc:sldChg>
      <pc:sldChg chg="addSp delSp modSp">
        <pc:chgData name="Iris Minnema" userId="S::iris@happiness-anywhere.com::5cff94b1-6c0b-4c1f-a712-473b84d89636" providerId="AD" clId="Web-{2241B70F-52D9-114F-9685-A00E61590079}" dt="2024-02-15T13:50:08.049" v="856" actId="20577"/>
        <pc:sldMkLst>
          <pc:docMk/>
          <pc:sldMk cId="1212159438" sldId="2145707938"/>
        </pc:sldMkLst>
        <pc:spChg chg="add mod">
          <ac:chgData name="Iris Minnema" userId="S::iris@happiness-anywhere.com::5cff94b1-6c0b-4c1f-a712-473b84d89636" providerId="AD" clId="Web-{2241B70F-52D9-114F-9685-A00E61590079}" dt="2024-02-15T13:50:08.049" v="856" actId="20577"/>
          <ac:spMkLst>
            <pc:docMk/>
            <pc:sldMk cId="1212159438" sldId="2145707938"/>
            <ac:spMk id="7" creationId="{7D11AA25-0D4D-806B-7135-115450EBDBD7}"/>
          </ac:spMkLst>
        </pc:spChg>
        <pc:spChg chg="del">
          <ac:chgData name="Iris Minnema" userId="S::iris@happiness-anywhere.com::5cff94b1-6c0b-4c1f-a712-473b84d89636" providerId="AD" clId="Web-{2241B70F-52D9-114F-9685-A00E61590079}" dt="2024-02-15T13:49:53.892" v="848"/>
          <ac:spMkLst>
            <pc:docMk/>
            <pc:sldMk cId="1212159438" sldId="2145707938"/>
            <ac:spMk id="12" creationId="{4C47337D-A5F5-0C7E-B5CE-73F7CC38C1EE}"/>
          </ac:spMkLst>
        </pc:spChg>
      </pc:sldChg>
      <pc:sldChg chg="modSp">
        <pc:chgData name="Iris Minnema" userId="S::iris@happiness-anywhere.com::5cff94b1-6c0b-4c1f-a712-473b84d89636" providerId="AD" clId="Web-{2241B70F-52D9-114F-9685-A00E61590079}" dt="2024-02-15T13:50:34.362" v="867" actId="1076"/>
        <pc:sldMkLst>
          <pc:docMk/>
          <pc:sldMk cId="3391162473" sldId="2145707939"/>
        </pc:sldMkLst>
        <pc:spChg chg="mod">
          <ac:chgData name="Iris Minnema" userId="S::iris@happiness-anywhere.com::5cff94b1-6c0b-4c1f-a712-473b84d89636" providerId="AD" clId="Web-{2241B70F-52D9-114F-9685-A00E61590079}" dt="2024-02-15T13:50:34.362" v="867" actId="1076"/>
          <ac:spMkLst>
            <pc:docMk/>
            <pc:sldMk cId="3391162473" sldId="2145707939"/>
            <ac:spMk id="6" creationId="{A1A47FBD-12F4-8A08-8039-7E6465BD3298}"/>
          </ac:spMkLst>
        </pc:spChg>
      </pc:sldChg>
      <pc:sldChg chg="modSp">
        <pc:chgData name="Iris Minnema" userId="S::iris@happiness-anywhere.com::5cff94b1-6c0b-4c1f-a712-473b84d89636" providerId="AD" clId="Web-{2241B70F-52D9-114F-9685-A00E61590079}" dt="2024-02-15T13:56:16.716" v="936" actId="20577"/>
        <pc:sldMkLst>
          <pc:docMk/>
          <pc:sldMk cId="3853740128" sldId="2146849007"/>
        </pc:sldMkLst>
        <pc:spChg chg="mod">
          <ac:chgData name="Iris Minnema" userId="S::iris@happiness-anywhere.com::5cff94b1-6c0b-4c1f-a712-473b84d89636" providerId="AD" clId="Web-{2241B70F-52D9-114F-9685-A00E61590079}" dt="2024-02-15T13:56:16.716" v="936" actId="20577"/>
          <ac:spMkLst>
            <pc:docMk/>
            <pc:sldMk cId="3853740128" sldId="2146849007"/>
            <ac:spMk id="6" creationId="{BDB230E4-EFC8-CA0A-80AF-90F89D8BA816}"/>
          </ac:spMkLst>
        </pc:spChg>
        <pc:spChg chg="mod">
          <ac:chgData name="Iris Minnema" userId="S::iris@happiness-anywhere.com::5cff94b1-6c0b-4c1f-a712-473b84d89636" providerId="AD" clId="Web-{2241B70F-52D9-114F-9685-A00E61590079}" dt="2024-02-15T13:31:37.890" v="8" actId="20577"/>
          <ac:spMkLst>
            <pc:docMk/>
            <pc:sldMk cId="3853740128" sldId="2146849007"/>
            <ac:spMk id="7" creationId="{6C3F5200-92C0-4A53-3BC4-0278C3118800}"/>
          </ac:spMkLst>
        </pc:spChg>
      </pc:sldChg>
      <pc:sldChg chg="modSp">
        <pc:chgData name="Iris Minnema" userId="S::iris@happiness-anywhere.com::5cff94b1-6c0b-4c1f-a712-473b84d89636" providerId="AD" clId="Web-{2241B70F-52D9-114F-9685-A00E61590079}" dt="2024-02-15T13:52:25.631" v="904" actId="20577"/>
        <pc:sldMkLst>
          <pc:docMk/>
          <pc:sldMk cId="2228196799" sldId="2146849813"/>
        </pc:sldMkLst>
        <pc:spChg chg="mod">
          <ac:chgData name="Iris Minnema" userId="S::iris@happiness-anywhere.com::5cff94b1-6c0b-4c1f-a712-473b84d89636" providerId="AD" clId="Web-{2241B70F-52D9-114F-9685-A00E61590079}" dt="2024-02-15T13:52:25.631" v="904" actId="20577"/>
          <ac:spMkLst>
            <pc:docMk/>
            <pc:sldMk cId="2228196799" sldId="2146849813"/>
            <ac:spMk id="4" creationId="{9F4D29FA-A355-8271-6889-AB49AFC6EB12}"/>
          </ac:spMkLst>
        </pc:spChg>
      </pc:sldChg>
      <pc:sldChg chg="modSp">
        <pc:chgData name="Iris Minnema" userId="S::iris@happiness-anywhere.com::5cff94b1-6c0b-4c1f-a712-473b84d89636" providerId="AD" clId="Web-{2241B70F-52D9-114F-9685-A00E61590079}" dt="2024-02-15T13:52:19.849" v="897" actId="20577"/>
        <pc:sldMkLst>
          <pc:docMk/>
          <pc:sldMk cId="3806750613" sldId="2146849814"/>
        </pc:sldMkLst>
        <pc:spChg chg="mod">
          <ac:chgData name="Iris Minnema" userId="S::iris@happiness-anywhere.com::5cff94b1-6c0b-4c1f-a712-473b84d89636" providerId="AD" clId="Web-{2241B70F-52D9-114F-9685-A00E61590079}" dt="2024-02-15T13:52:19.849" v="897" actId="20577"/>
          <ac:spMkLst>
            <pc:docMk/>
            <pc:sldMk cId="3806750613" sldId="2146849814"/>
            <ac:spMk id="4" creationId="{83D2E820-0A01-DB11-80FC-269609285745}"/>
          </ac:spMkLst>
        </pc:spChg>
      </pc:sldChg>
      <pc:sldChg chg="modSp">
        <pc:chgData name="Iris Minnema" userId="S::iris@happiness-anywhere.com::5cff94b1-6c0b-4c1f-a712-473b84d89636" providerId="AD" clId="Web-{2241B70F-52D9-114F-9685-A00E61590079}" dt="2024-02-15T13:35:27.662" v="197" actId="14100"/>
        <pc:sldMkLst>
          <pc:docMk/>
          <pc:sldMk cId="2625471115" sldId="2147373261"/>
        </pc:sldMkLst>
        <pc:spChg chg="mod">
          <ac:chgData name="Iris Minnema" userId="S::iris@happiness-anywhere.com::5cff94b1-6c0b-4c1f-a712-473b84d89636" providerId="AD" clId="Web-{2241B70F-52D9-114F-9685-A00E61590079}" dt="2024-02-15T13:32:13.078" v="26" actId="20577"/>
          <ac:spMkLst>
            <pc:docMk/>
            <pc:sldMk cId="2625471115" sldId="2147373261"/>
            <ac:spMk id="2" creationId="{5BF70966-679A-B04E-F58C-15635832311C}"/>
          </ac:spMkLst>
        </pc:spChg>
        <pc:cxnChg chg="mod">
          <ac:chgData name="Iris Minnema" userId="S::iris@happiness-anywhere.com::5cff94b1-6c0b-4c1f-a712-473b84d89636" providerId="AD" clId="Web-{2241B70F-52D9-114F-9685-A00E61590079}" dt="2024-02-15T13:35:27.662" v="197" actId="14100"/>
          <ac:cxnSpMkLst>
            <pc:docMk/>
            <pc:sldMk cId="2625471115" sldId="2147373261"/>
            <ac:cxnSpMk id="3" creationId="{AF64E708-B6D2-3C82-392D-F467D0F4FD85}"/>
          </ac:cxnSpMkLst>
        </pc:cxnChg>
      </pc:sldChg>
      <pc:sldChg chg="modSp">
        <pc:chgData name="Iris Minnema" userId="S::iris@happiness-anywhere.com::5cff94b1-6c0b-4c1f-a712-473b84d89636" providerId="AD" clId="Web-{2241B70F-52D9-114F-9685-A00E61590079}" dt="2024-02-15T13:55:25.371" v="932" actId="20577"/>
        <pc:sldMkLst>
          <pc:docMk/>
          <pc:sldMk cId="2729278528" sldId="2147373276"/>
        </pc:sldMkLst>
        <pc:spChg chg="mod">
          <ac:chgData name="Iris Minnema" userId="S::iris@happiness-anywhere.com::5cff94b1-6c0b-4c1f-a712-473b84d89636" providerId="AD" clId="Web-{2241B70F-52D9-114F-9685-A00E61590079}" dt="2024-02-15T13:55:25.371" v="932" actId="20577"/>
          <ac:spMkLst>
            <pc:docMk/>
            <pc:sldMk cId="2729278528" sldId="2147373276"/>
            <ac:spMk id="3" creationId="{479BF544-110C-B2FE-EBA6-0D2BC1E5F373}"/>
          </ac:spMkLst>
        </pc:spChg>
      </pc:sldChg>
      <pc:sldChg chg="modSp">
        <pc:chgData name="Iris Minnema" userId="S::iris@happiness-anywhere.com::5cff94b1-6c0b-4c1f-a712-473b84d89636" providerId="AD" clId="Web-{2241B70F-52D9-114F-9685-A00E61590079}" dt="2024-02-15T13:38:19.558" v="524" actId="1076"/>
        <pc:sldMkLst>
          <pc:docMk/>
          <pc:sldMk cId="4098090407" sldId="2147373278"/>
        </pc:sldMkLst>
        <pc:spChg chg="mod">
          <ac:chgData name="Iris Minnema" userId="S::iris@happiness-anywhere.com::5cff94b1-6c0b-4c1f-a712-473b84d89636" providerId="AD" clId="Web-{2241B70F-52D9-114F-9685-A00E61590079}" dt="2024-02-15T13:32:23.875" v="35" actId="20577"/>
          <ac:spMkLst>
            <pc:docMk/>
            <pc:sldMk cId="4098090407" sldId="2147373278"/>
            <ac:spMk id="2" creationId="{5BF70966-679A-B04E-F58C-15635832311C}"/>
          </ac:spMkLst>
        </pc:spChg>
        <pc:graphicFrameChg chg="mod modGraphic">
          <ac:chgData name="Iris Minnema" userId="S::iris@happiness-anywhere.com::5cff94b1-6c0b-4c1f-a712-473b84d89636" providerId="AD" clId="Web-{2241B70F-52D9-114F-9685-A00E61590079}" dt="2024-02-15T13:38:19.558" v="524" actId="1076"/>
          <ac:graphicFrameMkLst>
            <pc:docMk/>
            <pc:sldMk cId="4098090407" sldId="2147373278"/>
            <ac:graphicFrameMk id="5" creationId="{ED0D0F3B-022C-3A9C-BB22-459378F865C6}"/>
          </ac:graphicFrameMkLst>
        </pc:graphicFrameChg>
        <pc:cxnChg chg="mod">
          <ac:chgData name="Iris Minnema" userId="S::iris@happiness-anywhere.com::5cff94b1-6c0b-4c1f-a712-473b84d89636" providerId="AD" clId="Web-{2241B70F-52D9-114F-9685-A00E61590079}" dt="2024-02-15T13:34:56.849" v="196" actId="14100"/>
          <ac:cxnSpMkLst>
            <pc:docMk/>
            <pc:sldMk cId="4098090407" sldId="2147373278"/>
            <ac:cxnSpMk id="3" creationId="{AF64E708-B6D2-3C82-392D-F467D0F4FD85}"/>
          </ac:cxnSpMkLst>
        </pc:cxnChg>
      </pc:sldChg>
    </pc:docChg>
  </pc:docChgLst>
  <pc:docChgLst>
    <pc:chgData name="Mattias Vermeire" userId="afe8c86d-d01e-472e-9838-e047f8f3f33b" providerId="ADAL" clId="{ED405823-9A19-A940-BF7E-5438A0163F27}"/>
    <pc:docChg chg="undo custSel modSld">
      <pc:chgData name="Mattias Vermeire" userId="afe8c86d-d01e-472e-9838-e047f8f3f33b" providerId="ADAL" clId="{ED405823-9A19-A940-BF7E-5438A0163F27}" dt="2024-02-15T10:25:44.789" v="253" actId="20577"/>
      <pc:docMkLst>
        <pc:docMk/>
      </pc:docMkLst>
      <pc:sldChg chg="modSp mod">
        <pc:chgData name="Mattias Vermeire" userId="afe8c86d-d01e-472e-9838-e047f8f3f33b" providerId="ADAL" clId="{ED405823-9A19-A940-BF7E-5438A0163F27}" dt="2024-02-15T09:27:03.806" v="243" actId="2711"/>
        <pc:sldMkLst>
          <pc:docMk/>
          <pc:sldMk cId="496015466" sldId="2145707928"/>
        </pc:sldMkLst>
        <pc:spChg chg="mod">
          <ac:chgData name="Mattias Vermeire" userId="afe8c86d-d01e-472e-9838-e047f8f3f33b" providerId="ADAL" clId="{ED405823-9A19-A940-BF7E-5438A0163F27}" dt="2024-02-15T09:26:52.583" v="242" actId="2711"/>
          <ac:spMkLst>
            <pc:docMk/>
            <pc:sldMk cId="496015466" sldId="2145707928"/>
            <ac:spMk id="2" creationId="{5A3CF6C9-2A16-CB4E-A527-A661B8F09B59}"/>
          </ac:spMkLst>
        </pc:spChg>
        <pc:spChg chg="mod">
          <ac:chgData name="Mattias Vermeire" userId="afe8c86d-d01e-472e-9838-e047f8f3f33b" providerId="ADAL" clId="{ED405823-9A19-A940-BF7E-5438A0163F27}" dt="2024-02-15T09:27:03.806" v="243" actId="2711"/>
          <ac:spMkLst>
            <pc:docMk/>
            <pc:sldMk cId="496015466" sldId="2145707928"/>
            <ac:spMk id="4" creationId="{BB1CE3C0-BB04-B04F-B05A-7B156B624400}"/>
          </ac:spMkLst>
        </pc:spChg>
        <pc:spChg chg="mod">
          <ac:chgData name="Mattias Vermeire" userId="afe8c86d-d01e-472e-9838-e047f8f3f33b" providerId="ADAL" clId="{ED405823-9A19-A940-BF7E-5438A0163F27}" dt="2024-02-15T09:27:03.806" v="243" actId="2711"/>
          <ac:spMkLst>
            <pc:docMk/>
            <pc:sldMk cId="496015466" sldId="2145707928"/>
            <ac:spMk id="5" creationId="{27AC045C-CC50-394B-A108-56FC2F578A50}"/>
          </ac:spMkLst>
        </pc:spChg>
        <pc:spChg chg="mod">
          <ac:chgData name="Mattias Vermeire" userId="afe8c86d-d01e-472e-9838-e047f8f3f33b" providerId="ADAL" clId="{ED405823-9A19-A940-BF7E-5438A0163F27}" dt="2024-02-15T09:27:03.806" v="243" actId="2711"/>
          <ac:spMkLst>
            <pc:docMk/>
            <pc:sldMk cId="496015466" sldId="2145707928"/>
            <ac:spMk id="6" creationId="{D149E25F-BE89-A445-8A70-54577335A3FA}"/>
          </ac:spMkLst>
        </pc:spChg>
        <pc:spChg chg="mod">
          <ac:chgData name="Mattias Vermeire" userId="afe8c86d-d01e-472e-9838-e047f8f3f33b" providerId="ADAL" clId="{ED405823-9A19-A940-BF7E-5438A0163F27}" dt="2024-02-15T09:27:03.806" v="243" actId="2711"/>
          <ac:spMkLst>
            <pc:docMk/>
            <pc:sldMk cId="496015466" sldId="2145707928"/>
            <ac:spMk id="7" creationId="{DF9464E5-44C1-154A-AE54-56924E4A00F2}"/>
          </ac:spMkLst>
        </pc:spChg>
        <pc:spChg chg="mod">
          <ac:chgData name="Mattias Vermeire" userId="afe8c86d-d01e-472e-9838-e047f8f3f33b" providerId="ADAL" clId="{ED405823-9A19-A940-BF7E-5438A0163F27}" dt="2024-02-15T09:27:03.806" v="243" actId="2711"/>
          <ac:spMkLst>
            <pc:docMk/>
            <pc:sldMk cId="496015466" sldId="2145707928"/>
            <ac:spMk id="8" creationId="{9A922998-5C59-9A4F-917D-F67C24A599B1}"/>
          </ac:spMkLst>
        </pc:spChg>
        <pc:spChg chg="mod">
          <ac:chgData name="Mattias Vermeire" userId="afe8c86d-d01e-472e-9838-e047f8f3f33b" providerId="ADAL" clId="{ED405823-9A19-A940-BF7E-5438A0163F27}" dt="2024-02-15T09:27:03.806" v="243" actId="2711"/>
          <ac:spMkLst>
            <pc:docMk/>
            <pc:sldMk cId="496015466" sldId="2145707928"/>
            <ac:spMk id="9" creationId="{3FF98D03-B32F-AC46-8E8A-CBA9779D79E5}"/>
          </ac:spMkLst>
        </pc:spChg>
        <pc:spChg chg="mod">
          <ac:chgData name="Mattias Vermeire" userId="afe8c86d-d01e-472e-9838-e047f8f3f33b" providerId="ADAL" clId="{ED405823-9A19-A940-BF7E-5438A0163F27}" dt="2024-02-15T09:27:03.806" v="243" actId="2711"/>
          <ac:spMkLst>
            <pc:docMk/>
            <pc:sldMk cId="496015466" sldId="2145707928"/>
            <ac:spMk id="10" creationId="{3F229326-5CDE-9649-B18A-A8D6F0BC32EA}"/>
          </ac:spMkLst>
        </pc:spChg>
        <pc:spChg chg="mod">
          <ac:chgData name="Mattias Vermeire" userId="afe8c86d-d01e-472e-9838-e047f8f3f33b" providerId="ADAL" clId="{ED405823-9A19-A940-BF7E-5438A0163F27}" dt="2024-02-15T09:27:03.806" v="243" actId="2711"/>
          <ac:spMkLst>
            <pc:docMk/>
            <pc:sldMk cId="496015466" sldId="2145707928"/>
            <ac:spMk id="11" creationId="{4787DB71-EECA-4C4D-90B1-7B684425DBA9}"/>
          </ac:spMkLst>
        </pc:spChg>
        <pc:spChg chg="mod">
          <ac:chgData name="Mattias Vermeire" userId="afe8c86d-d01e-472e-9838-e047f8f3f33b" providerId="ADAL" clId="{ED405823-9A19-A940-BF7E-5438A0163F27}" dt="2024-02-15T09:27:03.806" v="243" actId="2711"/>
          <ac:spMkLst>
            <pc:docMk/>
            <pc:sldMk cId="496015466" sldId="2145707928"/>
            <ac:spMk id="12" creationId="{1CB92C5A-4432-7644-8BFA-AE5A9E0913E2}"/>
          </ac:spMkLst>
        </pc:spChg>
      </pc:sldChg>
      <pc:sldChg chg="modSp mod">
        <pc:chgData name="Mattias Vermeire" userId="afe8c86d-d01e-472e-9838-e047f8f3f33b" providerId="ADAL" clId="{ED405823-9A19-A940-BF7E-5438A0163F27}" dt="2024-02-14T21:50:33.870" v="98" actId="14100"/>
        <pc:sldMkLst>
          <pc:docMk/>
          <pc:sldMk cId="1452127213" sldId="2145707937"/>
        </pc:sldMkLst>
        <pc:spChg chg="mod">
          <ac:chgData name="Mattias Vermeire" userId="afe8c86d-d01e-472e-9838-e047f8f3f33b" providerId="ADAL" clId="{ED405823-9A19-A940-BF7E-5438A0163F27}" dt="2024-02-14T21:49:57.670" v="96" actId="2711"/>
          <ac:spMkLst>
            <pc:docMk/>
            <pc:sldMk cId="1452127213" sldId="2145707937"/>
            <ac:spMk id="2" creationId="{AE544F9B-EB11-C09E-7F66-5ACA37E5FEF8}"/>
          </ac:spMkLst>
        </pc:spChg>
        <pc:spChg chg="mod">
          <ac:chgData name="Mattias Vermeire" userId="afe8c86d-d01e-472e-9838-e047f8f3f33b" providerId="ADAL" clId="{ED405823-9A19-A940-BF7E-5438A0163F27}" dt="2024-02-14T21:49:57.670" v="96" actId="2711"/>
          <ac:spMkLst>
            <pc:docMk/>
            <pc:sldMk cId="1452127213" sldId="2145707937"/>
            <ac:spMk id="4" creationId="{08CC71B1-EF61-5341-080B-8119A61CA33E}"/>
          </ac:spMkLst>
        </pc:spChg>
        <pc:spChg chg="mod">
          <ac:chgData name="Mattias Vermeire" userId="afe8c86d-d01e-472e-9838-e047f8f3f33b" providerId="ADAL" clId="{ED405823-9A19-A940-BF7E-5438A0163F27}" dt="2024-02-14T21:49:57.670" v="96" actId="2711"/>
          <ac:spMkLst>
            <pc:docMk/>
            <pc:sldMk cId="1452127213" sldId="2145707937"/>
            <ac:spMk id="5" creationId="{23296222-F7A6-B066-453A-02B3501EA073}"/>
          </ac:spMkLst>
        </pc:spChg>
        <pc:spChg chg="mod">
          <ac:chgData name="Mattias Vermeire" userId="afe8c86d-d01e-472e-9838-e047f8f3f33b" providerId="ADAL" clId="{ED405823-9A19-A940-BF7E-5438A0163F27}" dt="2024-02-14T21:49:57.670" v="96" actId="2711"/>
          <ac:spMkLst>
            <pc:docMk/>
            <pc:sldMk cId="1452127213" sldId="2145707937"/>
            <ac:spMk id="7" creationId="{B8EB4B87-A029-990C-98E3-FA0736AB8EC7}"/>
          </ac:spMkLst>
        </pc:spChg>
        <pc:spChg chg="mod">
          <ac:chgData name="Mattias Vermeire" userId="afe8c86d-d01e-472e-9838-e047f8f3f33b" providerId="ADAL" clId="{ED405823-9A19-A940-BF7E-5438A0163F27}" dt="2024-02-14T21:49:57.670" v="96" actId="2711"/>
          <ac:spMkLst>
            <pc:docMk/>
            <pc:sldMk cId="1452127213" sldId="2145707937"/>
            <ac:spMk id="8" creationId="{5EE29D63-012F-F5C3-B78B-95C01AA4BA16}"/>
          </ac:spMkLst>
        </pc:spChg>
        <pc:spChg chg="mod">
          <ac:chgData name="Mattias Vermeire" userId="afe8c86d-d01e-472e-9838-e047f8f3f33b" providerId="ADAL" clId="{ED405823-9A19-A940-BF7E-5438A0163F27}" dt="2024-02-14T21:50:33.870" v="98" actId="14100"/>
          <ac:spMkLst>
            <pc:docMk/>
            <pc:sldMk cId="1452127213" sldId="2145707937"/>
            <ac:spMk id="12" creationId="{4C47337D-A5F5-0C7E-B5CE-73F7CC38C1EE}"/>
          </ac:spMkLst>
        </pc:spChg>
        <pc:spChg chg="mod">
          <ac:chgData name="Mattias Vermeire" userId="afe8c86d-d01e-472e-9838-e047f8f3f33b" providerId="ADAL" clId="{ED405823-9A19-A940-BF7E-5438A0163F27}" dt="2024-02-14T21:49:57.670" v="96" actId="2711"/>
          <ac:spMkLst>
            <pc:docMk/>
            <pc:sldMk cId="1452127213" sldId="2145707937"/>
            <ac:spMk id="14" creationId="{4180CB5B-83A3-2664-5C76-355A35423BFA}"/>
          </ac:spMkLst>
        </pc:spChg>
        <pc:spChg chg="mod">
          <ac:chgData name="Mattias Vermeire" userId="afe8c86d-d01e-472e-9838-e047f8f3f33b" providerId="ADAL" clId="{ED405823-9A19-A940-BF7E-5438A0163F27}" dt="2024-02-14T21:49:57.670" v="96" actId="2711"/>
          <ac:spMkLst>
            <pc:docMk/>
            <pc:sldMk cId="1452127213" sldId="2145707937"/>
            <ac:spMk id="16" creationId="{DACEC355-50AE-CE22-5777-31A9BDC1E451}"/>
          </ac:spMkLst>
        </pc:spChg>
      </pc:sldChg>
      <pc:sldChg chg="modSp mod">
        <pc:chgData name="Mattias Vermeire" userId="afe8c86d-d01e-472e-9838-e047f8f3f33b" providerId="ADAL" clId="{ED405823-9A19-A940-BF7E-5438A0163F27}" dt="2024-02-14T21:54:01.068" v="118" actId="1038"/>
        <pc:sldMkLst>
          <pc:docMk/>
          <pc:sldMk cId="1212159438" sldId="2145707938"/>
        </pc:sldMkLst>
        <pc:spChg chg="mod">
          <ac:chgData name="Mattias Vermeire" userId="afe8c86d-d01e-472e-9838-e047f8f3f33b" providerId="ADAL" clId="{ED405823-9A19-A940-BF7E-5438A0163F27}" dt="2024-02-14T21:51:29.272" v="102" actId="2711"/>
          <ac:spMkLst>
            <pc:docMk/>
            <pc:sldMk cId="1212159438" sldId="2145707938"/>
            <ac:spMk id="4" creationId="{08CC71B1-EF61-5341-080B-8119A61CA33E}"/>
          </ac:spMkLst>
        </pc:spChg>
        <pc:spChg chg="mod">
          <ac:chgData name="Mattias Vermeire" userId="afe8c86d-d01e-472e-9838-e047f8f3f33b" providerId="ADAL" clId="{ED405823-9A19-A940-BF7E-5438A0163F27}" dt="2024-02-14T21:51:29.272" v="102" actId="2711"/>
          <ac:spMkLst>
            <pc:docMk/>
            <pc:sldMk cId="1212159438" sldId="2145707938"/>
            <ac:spMk id="5" creationId="{23296222-F7A6-B066-453A-02B3501EA073}"/>
          </ac:spMkLst>
        </pc:spChg>
        <pc:spChg chg="mod">
          <ac:chgData name="Mattias Vermeire" userId="afe8c86d-d01e-472e-9838-e047f8f3f33b" providerId="ADAL" clId="{ED405823-9A19-A940-BF7E-5438A0163F27}" dt="2024-02-14T21:51:29.272" v="102" actId="2711"/>
          <ac:spMkLst>
            <pc:docMk/>
            <pc:sldMk cId="1212159438" sldId="2145707938"/>
            <ac:spMk id="8" creationId="{5EE29D63-012F-F5C3-B78B-95C01AA4BA16}"/>
          </ac:spMkLst>
        </pc:spChg>
        <pc:spChg chg="mod">
          <ac:chgData name="Mattias Vermeire" userId="afe8c86d-d01e-472e-9838-e047f8f3f33b" providerId="ADAL" clId="{ED405823-9A19-A940-BF7E-5438A0163F27}" dt="2024-02-14T21:51:29.272" v="102" actId="2711"/>
          <ac:spMkLst>
            <pc:docMk/>
            <pc:sldMk cId="1212159438" sldId="2145707938"/>
            <ac:spMk id="10" creationId="{2BE79707-3CF2-53C4-A852-4ED103C2B7C2}"/>
          </ac:spMkLst>
        </pc:spChg>
        <pc:spChg chg="mod">
          <ac:chgData name="Mattias Vermeire" userId="afe8c86d-d01e-472e-9838-e047f8f3f33b" providerId="ADAL" clId="{ED405823-9A19-A940-BF7E-5438A0163F27}" dt="2024-02-14T21:51:29.272" v="102" actId="2711"/>
          <ac:spMkLst>
            <pc:docMk/>
            <pc:sldMk cId="1212159438" sldId="2145707938"/>
            <ac:spMk id="12" creationId="{4C47337D-A5F5-0C7E-B5CE-73F7CC38C1EE}"/>
          </ac:spMkLst>
        </pc:spChg>
        <pc:spChg chg="mod">
          <ac:chgData name="Mattias Vermeire" userId="afe8c86d-d01e-472e-9838-e047f8f3f33b" providerId="ADAL" clId="{ED405823-9A19-A940-BF7E-5438A0163F27}" dt="2024-02-14T21:54:01.068" v="118" actId="1038"/>
          <ac:spMkLst>
            <pc:docMk/>
            <pc:sldMk cId="1212159438" sldId="2145707938"/>
            <ac:spMk id="13" creationId="{064DDDCC-FEDC-A9DC-97CF-427D8AE1AEB6}"/>
          </ac:spMkLst>
        </pc:spChg>
        <pc:spChg chg="mod">
          <ac:chgData name="Mattias Vermeire" userId="afe8c86d-d01e-472e-9838-e047f8f3f33b" providerId="ADAL" clId="{ED405823-9A19-A940-BF7E-5438A0163F27}" dt="2024-02-14T21:51:29.272" v="102" actId="2711"/>
          <ac:spMkLst>
            <pc:docMk/>
            <pc:sldMk cId="1212159438" sldId="2145707938"/>
            <ac:spMk id="14" creationId="{4180CB5B-83A3-2664-5C76-355A35423BFA}"/>
          </ac:spMkLst>
        </pc:spChg>
        <pc:spChg chg="mod">
          <ac:chgData name="Mattias Vermeire" userId="afe8c86d-d01e-472e-9838-e047f8f3f33b" providerId="ADAL" clId="{ED405823-9A19-A940-BF7E-5438A0163F27}" dt="2024-02-14T21:51:29.272" v="102" actId="2711"/>
          <ac:spMkLst>
            <pc:docMk/>
            <pc:sldMk cId="1212159438" sldId="2145707938"/>
            <ac:spMk id="16" creationId="{DACEC355-50AE-CE22-5777-31A9BDC1E451}"/>
          </ac:spMkLst>
        </pc:spChg>
      </pc:sldChg>
      <pc:sldChg chg="modSp mod">
        <pc:chgData name="Mattias Vermeire" userId="afe8c86d-d01e-472e-9838-e047f8f3f33b" providerId="ADAL" clId="{ED405823-9A19-A940-BF7E-5438A0163F27}" dt="2024-02-14T21:54:13.381" v="133" actId="1038"/>
        <pc:sldMkLst>
          <pc:docMk/>
          <pc:sldMk cId="3391162473" sldId="2145707939"/>
        </pc:sldMkLst>
        <pc:spChg chg="mod">
          <ac:chgData name="Mattias Vermeire" userId="afe8c86d-d01e-472e-9838-e047f8f3f33b" providerId="ADAL" clId="{ED405823-9A19-A940-BF7E-5438A0163F27}" dt="2024-02-14T21:52:59.967" v="103" actId="2711"/>
          <ac:spMkLst>
            <pc:docMk/>
            <pc:sldMk cId="3391162473" sldId="2145707939"/>
            <ac:spMk id="4" creationId="{08CC71B1-EF61-5341-080B-8119A61CA33E}"/>
          </ac:spMkLst>
        </pc:spChg>
        <pc:spChg chg="mod">
          <ac:chgData name="Mattias Vermeire" userId="afe8c86d-d01e-472e-9838-e047f8f3f33b" providerId="ADAL" clId="{ED405823-9A19-A940-BF7E-5438A0163F27}" dt="2024-02-14T21:52:59.967" v="103" actId="2711"/>
          <ac:spMkLst>
            <pc:docMk/>
            <pc:sldMk cId="3391162473" sldId="2145707939"/>
            <ac:spMk id="5" creationId="{23296222-F7A6-B066-453A-02B3501EA073}"/>
          </ac:spMkLst>
        </pc:spChg>
        <pc:spChg chg="mod">
          <ac:chgData name="Mattias Vermeire" userId="afe8c86d-d01e-472e-9838-e047f8f3f33b" providerId="ADAL" clId="{ED405823-9A19-A940-BF7E-5438A0163F27}" dt="2024-02-14T21:52:59.967" v="103" actId="2711"/>
          <ac:spMkLst>
            <pc:docMk/>
            <pc:sldMk cId="3391162473" sldId="2145707939"/>
            <ac:spMk id="6" creationId="{A1A47FBD-12F4-8A08-8039-7E6465BD3298}"/>
          </ac:spMkLst>
        </pc:spChg>
        <pc:spChg chg="mod">
          <ac:chgData name="Mattias Vermeire" userId="afe8c86d-d01e-472e-9838-e047f8f3f33b" providerId="ADAL" clId="{ED405823-9A19-A940-BF7E-5438A0163F27}" dt="2024-02-14T21:52:59.967" v="103" actId="2711"/>
          <ac:spMkLst>
            <pc:docMk/>
            <pc:sldMk cId="3391162473" sldId="2145707939"/>
            <ac:spMk id="8" creationId="{5EE29D63-012F-F5C3-B78B-95C01AA4BA16}"/>
          </ac:spMkLst>
        </pc:spChg>
        <pc:spChg chg="mod">
          <ac:chgData name="Mattias Vermeire" userId="afe8c86d-d01e-472e-9838-e047f8f3f33b" providerId="ADAL" clId="{ED405823-9A19-A940-BF7E-5438A0163F27}" dt="2024-02-14T21:52:59.967" v="103" actId="2711"/>
          <ac:spMkLst>
            <pc:docMk/>
            <pc:sldMk cId="3391162473" sldId="2145707939"/>
            <ac:spMk id="13" creationId="{6936C853-28BC-4E22-47EA-1301FF7F1971}"/>
          </ac:spMkLst>
        </pc:spChg>
        <pc:spChg chg="mod">
          <ac:chgData name="Mattias Vermeire" userId="afe8c86d-d01e-472e-9838-e047f8f3f33b" providerId="ADAL" clId="{ED405823-9A19-A940-BF7E-5438A0163F27}" dt="2024-02-14T21:52:59.967" v="103" actId="2711"/>
          <ac:spMkLst>
            <pc:docMk/>
            <pc:sldMk cId="3391162473" sldId="2145707939"/>
            <ac:spMk id="14" creationId="{4180CB5B-83A3-2664-5C76-355A35423BFA}"/>
          </ac:spMkLst>
        </pc:spChg>
        <pc:spChg chg="mod">
          <ac:chgData name="Mattias Vermeire" userId="afe8c86d-d01e-472e-9838-e047f8f3f33b" providerId="ADAL" clId="{ED405823-9A19-A940-BF7E-5438A0163F27}" dt="2024-02-14T21:52:59.967" v="103" actId="2711"/>
          <ac:spMkLst>
            <pc:docMk/>
            <pc:sldMk cId="3391162473" sldId="2145707939"/>
            <ac:spMk id="16" creationId="{DACEC355-50AE-CE22-5777-31A9BDC1E451}"/>
          </ac:spMkLst>
        </pc:spChg>
        <pc:spChg chg="mod">
          <ac:chgData name="Mattias Vermeire" userId="afe8c86d-d01e-472e-9838-e047f8f3f33b" providerId="ADAL" clId="{ED405823-9A19-A940-BF7E-5438A0163F27}" dt="2024-02-14T21:54:13.381" v="133" actId="1038"/>
          <ac:spMkLst>
            <pc:docMk/>
            <pc:sldMk cId="3391162473" sldId="2145707939"/>
            <ac:spMk id="17" creationId="{33FF2737-B843-0319-E34A-1D83011C8427}"/>
          </ac:spMkLst>
        </pc:spChg>
      </pc:sldChg>
      <pc:sldChg chg="modSp mod">
        <pc:chgData name="Mattias Vermeire" userId="afe8c86d-d01e-472e-9838-e047f8f3f33b" providerId="ADAL" clId="{ED405823-9A19-A940-BF7E-5438A0163F27}" dt="2024-02-14T21:49:01.622" v="92" actId="1036"/>
        <pc:sldMkLst>
          <pc:docMk/>
          <pc:sldMk cId="3040644318" sldId="2146848759"/>
        </pc:sldMkLst>
        <pc:spChg chg="mod">
          <ac:chgData name="Mattias Vermeire" userId="afe8c86d-d01e-472e-9838-e047f8f3f33b" providerId="ADAL" clId="{ED405823-9A19-A940-BF7E-5438A0163F27}" dt="2024-02-14T21:44:38.846" v="17" actId="2711"/>
          <ac:spMkLst>
            <pc:docMk/>
            <pc:sldMk cId="3040644318" sldId="2146848759"/>
            <ac:spMk id="4" creationId="{2D8A6FAD-4801-D347-40D7-50416710E91B}"/>
          </ac:spMkLst>
        </pc:spChg>
        <pc:spChg chg="mod">
          <ac:chgData name="Mattias Vermeire" userId="afe8c86d-d01e-472e-9838-e047f8f3f33b" providerId="ADAL" clId="{ED405823-9A19-A940-BF7E-5438A0163F27}" dt="2024-02-14T21:44:38.846" v="17" actId="2711"/>
          <ac:spMkLst>
            <pc:docMk/>
            <pc:sldMk cId="3040644318" sldId="2146848759"/>
            <ac:spMk id="6" creationId="{2CAAFE8B-F1DF-4EFB-73CC-1119F0C8D671}"/>
          </ac:spMkLst>
        </pc:spChg>
        <pc:spChg chg="mod">
          <ac:chgData name="Mattias Vermeire" userId="afe8c86d-d01e-472e-9838-e047f8f3f33b" providerId="ADAL" clId="{ED405823-9A19-A940-BF7E-5438A0163F27}" dt="2024-02-14T21:47:31.739" v="35" actId="1076"/>
          <ac:spMkLst>
            <pc:docMk/>
            <pc:sldMk cId="3040644318" sldId="2146848759"/>
            <ac:spMk id="7" creationId="{BED52A9A-5722-6003-A147-66E84627C429}"/>
          </ac:spMkLst>
        </pc:spChg>
        <pc:spChg chg="mod">
          <ac:chgData name="Mattias Vermeire" userId="afe8c86d-d01e-472e-9838-e047f8f3f33b" providerId="ADAL" clId="{ED405823-9A19-A940-BF7E-5438A0163F27}" dt="2024-02-14T21:44:38.846" v="17" actId="2711"/>
          <ac:spMkLst>
            <pc:docMk/>
            <pc:sldMk cId="3040644318" sldId="2146848759"/>
            <ac:spMk id="8" creationId="{8D1867EB-DAA9-8C09-68C4-DF294693B1E7}"/>
          </ac:spMkLst>
        </pc:spChg>
        <pc:spChg chg="mod">
          <ac:chgData name="Mattias Vermeire" userId="afe8c86d-d01e-472e-9838-e047f8f3f33b" providerId="ADAL" clId="{ED405823-9A19-A940-BF7E-5438A0163F27}" dt="2024-02-14T21:44:38.846" v="17" actId="2711"/>
          <ac:spMkLst>
            <pc:docMk/>
            <pc:sldMk cId="3040644318" sldId="2146848759"/>
            <ac:spMk id="13" creationId="{FED6E178-D596-3426-6661-516392FEEB0A}"/>
          </ac:spMkLst>
        </pc:spChg>
        <pc:spChg chg="mod">
          <ac:chgData name="Mattias Vermeire" userId="afe8c86d-d01e-472e-9838-e047f8f3f33b" providerId="ADAL" clId="{ED405823-9A19-A940-BF7E-5438A0163F27}" dt="2024-02-14T21:44:38.846" v="17" actId="2711"/>
          <ac:spMkLst>
            <pc:docMk/>
            <pc:sldMk cId="3040644318" sldId="2146848759"/>
            <ac:spMk id="15" creationId="{54042CAC-E222-0330-57F5-06E3B6124C95}"/>
          </ac:spMkLst>
        </pc:spChg>
        <pc:spChg chg="mod">
          <ac:chgData name="Mattias Vermeire" userId="afe8c86d-d01e-472e-9838-e047f8f3f33b" providerId="ADAL" clId="{ED405823-9A19-A940-BF7E-5438A0163F27}" dt="2024-02-14T21:44:38.846" v="17" actId="2711"/>
          <ac:spMkLst>
            <pc:docMk/>
            <pc:sldMk cId="3040644318" sldId="2146848759"/>
            <ac:spMk id="21" creationId="{071238FB-1FA3-F026-2480-393245E25F1E}"/>
          </ac:spMkLst>
        </pc:spChg>
        <pc:spChg chg="mod">
          <ac:chgData name="Mattias Vermeire" userId="afe8c86d-d01e-472e-9838-e047f8f3f33b" providerId="ADAL" clId="{ED405823-9A19-A940-BF7E-5438A0163F27}" dt="2024-02-14T21:45:58.155" v="24" actId="1076"/>
          <ac:spMkLst>
            <pc:docMk/>
            <pc:sldMk cId="3040644318" sldId="2146848759"/>
            <ac:spMk id="24" creationId="{F670B4F3-46A0-11BD-2EB3-F7B262C51A26}"/>
          </ac:spMkLst>
        </pc:spChg>
        <pc:spChg chg="mod">
          <ac:chgData name="Mattias Vermeire" userId="afe8c86d-d01e-472e-9838-e047f8f3f33b" providerId="ADAL" clId="{ED405823-9A19-A940-BF7E-5438A0163F27}" dt="2024-02-14T21:44:38.846" v="17" actId="2711"/>
          <ac:spMkLst>
            <pc:docMk/>
            <pc:sldMk cId="3040644318" sldId="2146848759"/>
            <ac:spMk id="25" creationId="{D0246A02-A569-DA33-FF0B-CD6BD294BC48}"/>
          </ac:spMkLst>
        </pc:spChg>
        <pc:spChg chg="mod">
          <ac:chgData name="Mattias Vermeire" userId="afe8c86d-d01e-472e-9838-e047f8f3f33b" providerId="ADAL" clId="{ED405823-9A19-A940-BF7E-5438A0163F27}" dt="2024-02-14T21:44:38.846" v="17" actId="2711"/>
          <ac:spMkLst>
            <pc:docMk/>
            <pc:sldMk cId="3040644318" sldId="2146848759"/>
            <ac:spMk id="26" creationId="{94C5EE69-7490-DAE2-14E0-CF563B95DEC2}"/>
          </ac:spMkLst>
        </pc:spChg>
        <pc:spChg chg="mod">
          <ac:chgData name="Mattias Vermeire" userId="afe8c86d-d01e-472e-9838-e047f8f3f33b" providerId="ADAL" clId="{ED405823-9A19-A940-BF7E-5438A0163F27}" dt="2024-02-14T21:44:38.846" v="17" actId="2711"/>
          <ac:spMkLst>
            <pc:docMk/>
            <pc:sldMk cId="3040644318" sldId="2146848759"/>
            <ac:spMk id="27" creationId="{30F1E27E-92BE-96EF-EEB9-35A92015B732}"/>
          </ac:spMkLst>
        </pc:spChg>
        <pc:spChg chg="mod">
          <ac:chgData name="Mattias Vermeire" userId="afe8c86d-d01e-472e-9838-e047f8f3f33b" providerId="ADAL" clId="{ED405823-9A19-A940-BF7E-5438A0163F27}" dt="2024-02-14T21:47:17.722" v="33" actId="1076"/>
          <ac:spMkLst>
            <pc:docMk/>
            <pc:sldMk cId="3040644318" sldId="2146848759"/>
            <ac:spMk id="28" creationId="{2226D024-B91E-3C90-9476-62550497BAF3}"/>
          </ac:spMkLst>
        </pc:spChg>
        <pc:spChg chg="mod">
          <ac:chgData name="Mattias Vermeire" userId="afe8c86d-d01e-472e-9838-e047f8f3f33b" providerId="ADAL" clId="{ED405823-9A19-A940-BF7E-5438A0163F27}" dt="2024-02-14T21:45:04.756" v="20" actId="1076"/>
          <ac:spMkLst>
            <pc:docMk/>
            <pc:sldMk cId="3040644318" sldId="2146848759"/>
            <ac:spMk id="29" creationId="{53C8A68C-7A9A-50C2-93D0-6492661218BB}"/>
          </ac:spMkLst>
        </pc:spChg>
        <pc:spChg chg="mod">
          <ac:chgData name="Mattias Vermeire" userId="afe8c86d-d01e-472e-9838-e047f8f3f33b" providerId="ADAL" clId="{ED405823-9A19-A940-BF7E-5438A0163F27}" dt="2024-02-14T21:44:38.846" v="17" actId="2711"/>
          <ac:spMkLst>
            <pc:docMk/>
            <pc:sldMk cId="3040644318" sldId="2146848759"/>
            <ac:spMk id="31" creationId="{FB45426D-1144-3EA0-DD6E-550099BA7635}"/>
          </ac:spMkLst>
        </pc:spChg>
        <pc:spChg chg="mod">
          <ac:chgData name="Mattias Vermeire" userId="afe8c86d-d01e-472e-9838-e047f8f3f33b" providerId="ADAL" clId="{ED405823-9A19-A940-BF7E-5438A0163F27}" dt="2024-02-14T21:44:38.846" v="17" actId="2711"/>
          <ac:spMkLst>
            <pc:docMk/>
            <pc:sldMk cId="3040644318" sldId="2146848759"/>
            <ac:spMk id="32" creationId="{855FEBA8-67EA-6EEF-02B7-3C64BA973D6B}"/>
          </ac:spMkLst>
        </pc:spChg>
        <pc:spChg chg="mod">
          <ac:chgData name="Mattias Vermeire" userId="afe8c86d-d01e-472e-9838-e047f8f3f33b" providerId="ADAL" clId="{ED405823-9A19-A940-BF7E-5438A0163F27}" dt="2024-02-14T21:44:38.846" v="17" actId="2711"/>
          <ac:spMkLst>
            <pc:docMk/>
            <pc:sldMk cId="3040644318" sldId="2146848759"/>
            <ac:spMk id="33" creationId="{7D55F4B1-39E9-1126-FB5B-923786ED6BD4}"/>
          </ac:spMkLst>
        </pc:spChg>
        <pc:spChg chg="mod">
          <ac:chgData name="Mattias Vermeire" userId="afe8c86d-d01e-472e-9838-e047f8f3f33b" providerId="ADAL" clId="{ED405823-9A19-A940-BF7E-5438A0163F27}" dt="2024-02-14T21:44:38.846" v="17" actId="2711"/>
          <ac:spMkLst>
            <pc:docMk/>
            <pc:sldMk cId="3040644318" sldId="2146848759"/>
            <ac:spMk id="35" creationId="{AB36D7FC-4B48-B918-C9D3-97C08A444B0C}"/>
          </ac:spMkLst>
        </pc:spChg>
        <pc:spChg chg="mod">
          <ac:chgData name="Mattias Vermeire" userId="afe8c86d-d01e-472e-9838-e047f8f3f33b" providerId="ADAL" clId="{ED405823-9A19-A940-BF7E-5438A0163F27}" dt="2024-02-14T21:44:38.846" v="17" actId="2711"/>
          <ac:spMkLst>
            <pc:docMk/>
            <pc:sldMk cId="3040644318" sldId="2146848759"/>
            <ac:spMk id="38" creationId="{4EDAD7C4-D22C-9C4B-A69A-A96C97E26C60}"/>
          </ac:spMkLst>
        </pc:spChg>
        <pc:spChg chg="mod">
          <ac:chgData name="Mattias Vermeire" userId="afe8c86d-d01e-472e-9838-e047f8f3f33b" providerId="ADAL" clId="{ED405823-9A19-A940-BF7E-5438A0163F27}" dt="2024-02-14T21:44:38.846" v="17" actId="2711"/>
          <ac:spMkLst>
            <pc:docMk/>
            <pc:sldMk cId="3040644318" sldId="2146848759"/>
            <ac:spMk id="43" creationId="{B3C126C1-003E-C46E-E2FD-EE36EBE8C7A0}"/>
          </ac:spMkLst>
        </pc:spChg>
        <pc:spChg chg="mod">
          <ac:chgData name="Mattias Vermeire" userId="afe8c86d-d01e-472e-9838-e047f8f3f33b" providerId="ADAL" clId="{ED405823-9A19-A940-BF7E-5438A0163F27}" dt="2024-02-14T21:47:41.996" v="49" actId="1037"/>
          <ac:spMkLst>
            <pc:docMk/>
            <pc:sldMk cId="3040644318" sldId="2146848759"/>
            <ac:spMk id="45" creationId="{A6E0C83D-40CB-5F03-87BC-AC33EA391AA4}"/>
          </ac:spMkLst>
        </pc:spChg>
        <pc:spChg chg="mod">
          <ac:chgData name="Mattias Vermeire" userId="afe8c86d-d01e-472e-9838-e047f8f3f33b" providerId="ADAL" clId="{ED405823-9A19-A940-BF7E-5438A0163F27}" dt="2024-02-14T21:47:41.996" v="49" actId="1037"/>
          <ac:spMkLst>
            <pc:docMk/>
            <pc:sldMk cId="3040644318" sldId="2146848759"/>
            <ac:spMk id="47" creationId="{FC762ECD-F80A-3233-1110-F925E4E2C7F4}"/>
          </ac:spMkLst>
        </pc:spChg>
        <pc:spChg chg="mod">
          <ac:chgData name="Mattias Vermeire" userId="afe8c86d-d01e-472e-9838-e047f8f3f33b" providerId="ADAL" clId="{ED405823-9A19-A940-BF7E-5438A0163F27}" dt="2024-02-14T21:45:52.644" v="23" actId="1076"/>
          <ac:spMkLst>
            <pc:docMk/>
            <pc:sldMk cId="3040644318" sldId="2146848759"/>
            <ac:spMk id="48" creationId="{403B3CCD-7372-9F52-CBA8-01AE370E5F98}"/>
          </ac:spMkLst>
        </pc:spChg>
        <pc:spChg chg="mod">
          <ac:chgData name="Mattias Vermeire" userId="afe8c86d-d01e-472e-9838-e047f8f3f33b" providerId="ADAL" clId="{ED405823-9A19-A940-BF7E-5438A0163F27}" dt="2024-02-14T21:47:46.154" v="57" actId="1037"/>
          <ac:spMkLst>
            <pc:docMk/>
            <pc:sldMk cId="3040644318" sldId="2146848759"/>
            <ac:spMk id="49" creationId="{07CC2DC4-E98D-8F47-D1F0-B49A102B3A2D}"/>
          </ac:spMkLst>
        </pc:spChg>
        <pc:spChg chg="mod">
          <ac:chgData name="Mattias Vermeire" userId="afe8c86d-d01e-472e-9838-e047f8f3f33b" providerId="ADAL" clId="{ED405823-9A19-A940-BF7E-5438A0163F27}" dt="2024-02-14T21:47:52.109" v="61" actId="1037"/>
          <ac:spMkLst>
            <pc:docMk/>
            <pc:sldMk cId="3040644318" sldId="2146848759"/>
            <ac:spMk id="50" creationId="{AFBFAC81-6C2C-37D8-7293-270163ACF08D}"/>
          </ac:spMkLst>
        </pc:spChg>
        <pc:spChg chg="mod">
          <ac:chgData name="Mattias Vermeire" userId="afe8c86d-d01e-472e-9838-e047f8f3f33b" providerId="ADAL" clId="{ED405823-9A19-A940-BF7E-5438A0163F27}" dt="2024-02-14T21:47:46.154" v="57" actId="1037"/>
          <ac:spMkLst>
            <pc:docMk/>
            <pc:sldMk cId="3040644318" sldId="2146848759"/>
            <ac:spMk id="52" creationId="{72899A51-3267-50E8-E1E8-796ED7372A3C}"/>
          </ac:spMkLst>
        </pc:spChg>
        <pc:spChg chg="mod">
          <ac:chgData name="Mattias Vermeire" userId="afe8c86d-d01e-472e-9838-e047f8f3f33b" providerId="ADAL" clId="{ED405823-9A19-A940-BF7E-5438A0163F27}" dt="2024-02-14T21:44:38.846" v="17" actId="2711"/>
          <ac:spMkLst>
            <pc:docMk/>
            <pc:sldMk cId="3040644318" sldId="2146848759"/>
            <ac:spMk id="53" creationId="{A1F7A8F2-DD81-BF47-B4F3-18B8432B8406}"/>
          </ac:spMkLst>
        </pc:spChg>
        <pc:spChg chg="mod">
          <ac:chgData name="Mattias Vermeire" userId="afe8c86d-d01e-472e-9838-e047f8f3f33b" providerId="ADAL" clId="{ED405823-9A19-A940-BF7E-5438A0163F27}" dt="2024-02-14T21:47:46.154" v="57" actId="1037"/>
          <ac:spMkLst>
            <pc:docMk/>
            <pc:sldMk cId="3040644318" sldId="2146848759"/>
            <ac:spMk id="56" creationId="{B08F65AC-1142-C74B-161D-A2EE644D0072}"/>
          </ac:spMkLst>
        </pc:spChg>
        <pc:spChg chg="mod">
          <ac:chgData name="Mattias Vermeire" userId="afe8c86d-d01e-472e-9838-e047f8f3f33b" providerId="ADAL" clId="{ED405823-9A19-A940-BF7E-5438A0163F27}" dt="2024-02-14T21:47:52.109" v="61" actId="1037"/>
          <ac:spMkLst>
            <pc:docMk/>
            <pc:sldMk cId="3040644318" sldId="2146848759"/>
            <ac:spMk id="57" creationId="{E92F2CF3-9A52-884B-4B40-9FAE6E2989F9}"/>
          </ac:spMkLst>
        </pc:spChg>
        <pc:spChg chg="mod">
          <ac:chgData name="Mattias Vermeire" userId="afe8c86d-d01e-472e-9838-e047f8f3f33b" providerId="ADAL" clId="{ED405823-9A19-A940-BF7E-5438A0163F27}" dt="2024-02-14T21:47:52.109" v="61" actId="1037"/>
          <ac:spMkLst>
            <pc:docMk/>
            <pc:sldMk cId="3040644318" sldId="2146848759"/>
            <ac:spMk id="58" creationId="{11C9B8E8-AC1D-B105-2934-A6F763037479}"/>
          </ac:spMkLst>
        </pc:spChg>
        <pc:spChg chg="mod">
          <ac:chgData name="Mattias Vermeire" userId="afe8c86d-d01e-472e-9838-e047f8f3f33b" providerId="ADAL" clId="{ED405823-9A19-A940-BF7E-5438A0163F27}" dt="2024-02-14T21:49:01.622" v="92" actId="1036"/>
          <ac:spMkLst>
            <pc:docMk/>
            <pc:sldMk cId="3040644318" sldId="2146848759"/>
            <ac:spMk id="63" creationId="{A18A863C-127C-CDAF-3E1B-A3A2A1D99CD9}"/>
          </ac:spMkLst>
        </pc:spChg>
        <pc:grpChg chg="mod">
          <ac:chgData name="Mattias Vermeire" userId="afe8c86d-d01e-472e-9838-e047f8f3f33b" providerId="ADAL" clId="{ED405823-9A19-A940-BF7E-5438A0163F27}" dt="2024-02-14T21:48:06.294" v="69" actId="1035"/>
          <ac:grpSpMkLst>
            <pc:docMk/>
            <pc:sldMk cId="3040644318" sldId="2146848759"/>
            <ac:grpSpMk id="3" creationId="{0B9E9AB6-EDE1-5F09-621E-48C90E82546B}"/>
          </ac:grpSpMkLst>
        </pc:grpChg>
        <pc:grpChg chg="mod">
          <ac:chgData name="Mattias Vermeire" userId="afe8c86d-d01e-472e-9838-e047f8f3f33b" providerId="ADAL" clId="{ED405823-9A19-A940-BF7E-5438A0163F27}" dt="2024-02-14T21:48:12.818" v="77" actId="1038"/>
          <ac:grpSpMkLst>
            <pc:docMk/>
            <pc:sldMk cId="3040644318" sldId="2146848759"/>
            <ac:grpSpMk id="36" creationId="{EEB1BCCD-D99C-823E-1842-F9461CEA96C2}"/>
          </ac:grpSpMkLst>
        </pc:grpChg>
        <pc:grpChg chg="mod">
          <ac:chgData name="Mattias Vermeire" userId="afe8c86d-d01e-472e-9838-e047f8f3f33b" providerId="ADAL" clId="{ED405823-9A19-A940-BF7E-5438A0163F27}" dt="2024-02-14T21:48:23.288" v="80" actId="1037"/>
          <ac:grpSpMkLst>
            <pc:docMk/>
            <pc:sldMk cId="3040644318" sldId="2146848759"/>
            <ac:grpSpMk id="37" creationId="{68F59C0E-C10D-DF93-A974-0BEAA0BE060E}"/>
          </ac:grpSpMkLst>
        </pc:grpChg>
        <pc:picChg chg="mod">
          <ac:chgData name="Mattias Vermeire" userId="afe8c86d-d01e-472e-9838-e047f8f3f33b" providerId="ADAL" clId="{ED405823-9A19-A940-BF7E-5438A0163F27}" dt="2024-02-14T21:48:23.288" v="80" actId="1037"/>
          <ac:picMkLst>
            <pc:docMk/>
            <pc:sldMk cId="3040644318" sldId="2146848759"/>
            <ac:picMk id="2" creationId="{F2B55906-7609-45D1-E6A1-FAE85CC75A40}"/>
          </ac:picMkLst>
        </pc:picChg>
        <pc:picChg chg="mod">
          <ac:chgData name="Mattias Vermeire" userId="afe8c86d-d01e-472e-9838-e047f8f3f33b" providerId="ADAL" clId="{ED405823-9A19-A940-BF7E-5438A0163F27}" dt="2024-02-14T21:44:38.846" v="17" actId="2711"/>
          <ac:picMkLst>
            <pc:docMk/>
            <pc:sldMk cId="3040644318" sldId="2146848759"/>
            <ac:picMk id="9" creationId="{6C887B74-B65A-9919-14D5-C790803B5B6B}"/>
          </ac:picMkLst>
        </pc:picChg>
        <pc:picChg chg="mod">
          <ac:chgData name="Mattias Vermeire" userId="afe8c86d-d01e-472e-9838-e047f8f3f33b" providerId="ADAL" clId="{ED405823-9A19-A940-BF7E-5438A0163F27}" dt="2024-02-14T21:44:38.846" v="17" actId="2711"/>
          <ac:picMkLst>
            <pc:docMk/>
            <pc:sldMk cId="3040644318" sldId="2146848759"/>
            <ac:picMk id="10" creationId="{610E2BBA-F971-292E-8532-CEC4C3325492}"/>
          </ac:picMkLst>
        </pc:picChg>
        <pc:picChg chg="mod">
          <ac:chgData name="Mattias Vermeire" userId="afe8c86d-d01e-472e-9838-e047f8f3f33b" providerId="ADAL" clId="{ED405823-9A19-A940-BF7E-5438A0163F27}" dt="2024-02-14T21:44:38.846" v="17" actId="2711"/>
          <ac:picMkLst>
            <pc:docMk/>
            <pc:sldMk cId="3040644318" sldId="2146848759"/>
            <ac:picMk id="11" creationId="{9E92B01B-E244-027F-512C-644DDF47D6C1}"/>
          </ac:picMkLst>
        </pc:picChg>
        <pc:picChg chg="mod">
          <ac:chgData name="Mattias Vermeire" userId="afe8c86d-d01e-472e-9838-e047f8f3f33b" providerId="ADAL" clId="{ED405823-9A19-A940-BF7E-5438A0163F27}" dt="2024-02-14T21:48:06.294" v="69" actId="1035"/>
          <ac:picMkLst>
            <pc:docMk/>
            <pc:sldMk cId="3040644318" sldId="2146848759"/>
            <ac:picMk id="12" creationId="{08BFF803-6CC0-CBF2-5D94-839C04F4CE11}"/>
          </ac:picMkLst>
        </pc:picChg>
        <pc:picChg chg="mod">
          <ac:chgData name="Mattias Vermeire" userId="afe8c86d-d01e-472e-9838-e047f8f3f33b" providerId="ADAL" clId="{ED405823-9A19-A940-BF7E-5438A0163F27}" dt="2024-02-14T21:47:46.154" v="57" actId="1037"/>
          <ac:picMkLst>
            <pc:docMk/>
            <pc:sldMk cId="3040644318" sldId="2146848759"/>
            <ac:picMk id="39" creationId="{8F6DABE7-763D-FEB3-73EF-4B9788C86AA0}"/>
          </ac:picMkLst>
        </pc:picChg>
        <pc:picChg chg="mod">
          <ac:chgData name="Mattias Vermeire" userId="afe8c86d-d01e-472e-9838-e047f8f3f33b" providerId="ADAL" clId="{ED405823-9A19-A940-BF7E-5438A0163F27}" dt="2024-02-14T21:47:52.109" v="61" actId="1037"/>
          <ac:picMkLst>
            <pc:docMk/>
            <pc:sldMk cId="3040644318" sldId="2146848759"/>
            <ac:picMk id="40" creationId="{11829B77-F268-A49B-EFB8-14D2BE8FDC6A}"/>
          </ac:picMkLst>
        </pc:picChg>
        <pc:picChg chg="mod">
          <ac:chgData name="Mattias Vermeire" userId="afe8c86d-d01e-472e-9838-e047f8f3f33b" providerId="ADAL" clId="{ED405823-9A19-A940-BF7E-5438A0163F27}" dt="2024-02-14T21:44:38.846" v="17" actId="2711"/>
          <ac:picMkLst>
            <pc:docMk/>
            <pc:sldMk cId="3040644318" sldId="2146848759"/>
            <ac:picMk id="41" creationId="{D4030B84-42C4-6977-7C40-30E39BC9D3DA}"/>
          </ac:picMkLst>
        </pc:picChg>
        <pc:picChg chg="mod">
          <ac:chgData name="Mattias Vermeire" userId="afe8c86d-d01e-472e-9838-e047f8f3f33b" providerId="ADAL" clId="{ED405823-9A19-A940-BF7E-5438A0163F27}" dt="2024-02-14T21:45:52.644" v="23" actId="1076"/>
          <ac:picMkLst>
            <pc:docMk/>
            <pc:sldMk cId="3040644318" sldId="2146848759"/>
            <ac:picMk id="42" creationId="{EA84E3D8-1CF3-5EAA-DBF9-68506CA93E99}"/>
          </ac:picMkLst>
        </pc:picChg>
        <pc:picChg chg="mod">
          <ac:chgData name="Mattias Vermeire" userId="afe8c86d-d01e-472e-9838-e047f8f3f33b" providerId="ADAL" clId="{ED405823-9A19-A940-BF7E-5438A0163F27}" dt="2024-02-14T21:47:41.996" v="49" actId="1037"/>
          <ac:picMkLst>
            <pc:docMk/>
            <pc:sldMk cId="3040644318" sldId="2146848759"/>
            <ac:picMk id="1026" creationId="{085AD750-FC90-BFE4-9F8A-2C34FBB60D1D}"/>
          </ac:picMkLst>
        </pc:picChg>
        <pc:cxnChg chg="mod">
          <ac:chgData name="Mattias Vermeire" userId="afe8c86d-d01e-472e-9838-e047f8f3f33b" providerId="ADAL" clId="{ED405823-9A19-A940-BF7E-5438A0163F27}" dt="2024-02-14T21:44:38.846" v="17" actId="2711"/>
          <ac:cxnSpMkLst>
            <pc:docMk/>
            <pc:sldMk cId="3040644318" sldId="2146848759"/>
            <ac:cxnSpMk id="5" creationId="{9FF03C6B-0E77-0D79-5DCB-F97357944DAF}"/>
          </ac:cxnSpMkLst>
        </pc:cxnChg>
        <pc:cxnChg chg="mod">
          <ac:chgData name="Mattias Vermeire" userId="afe8c86d-d01e-472e-9838-e047f8f3f33b" providerId="ADAL" clId="{ED405823-9A19-A940-BF7E-5438A0163F27}" dt="2024-02-14T21:44:38.846" v="17" actId="2711"/>
          <ac:cxnSpMkLst>
            <pc:docMk/>
            <pc:sldMk cId="3040644318" sldId="2146848759"/>
            <ac:cxnSpMk id="17" creationId="{5991DC10-E9CE-283A-3E79-A99AC0809995}"/>
          </ac:cxnSpMkLst>
        </pc:cxnChg>
        <pc:cxnChg chg="mod">
          <ac:chgData name="Mattias Vermeire" userId="afe8c86d-d01e-472e-9838-e047f8f3f33b" providerId="ADAL" clId="{ED405823-9A19-A940-BF7E-5438A0163F27}" dt="2024-02-14T21:44:38.846" v="17" actId="2711"/>
          <ac:cxnSpMkLst>
            <pc:docMk/>
            <pc:sldMk cId="3040644318" sldId="2146848759"/>
            <ac:cxnSpMk id="18" creationId="{137B0D90-660D-BF7E-FEBD-056F0BF71D3A}"/>
          </ac:cxnSpMkLst>
        </pc:cxnChg>
        <pc:cxnChg chg="mod">
          <ac:chgData name="Mattias Vermeire" userId="afe8c86d-d01e-472e-9838-e047f8f3f33b" providerId="ADAL" clId="{ED405823-9A19-A940-BF7E-5438A0163F27}" dt="2024-02-14T21:44:38.846" v="17" actId="2711"/>
          <ac:cxnSpMkLst>
            <pc:docMk/>
            <pc:sldMk cId="3040644318" sldId="2146848759"/>
            <ac:cxnSpMk id="20" creationId="{A52DF5CC-9FEC-7EEE-0CEB-0842C01B6863}"/>
          </ac:cxnSpMkLst>
        </pc:cxnChg>
        <pc:cxnChg chg="mod">
          <ac:chgData name="Mattias Vermeire" userId="afe8c86d-d01e-472e-9838-e047f8f3f33b" providerId="ADAL" clId="{ED405823-9A19-A940-BF7E-5438A0163F27}" dt="2024-02-14T21:44:38.846" v="17" actId="2711"/>
          <ac:cxnSpMkLst>
            <pc:docMk/>
            <pc:sldMk cId="3040644318" sldId="2146848759"/>
            <ac:cxnSpMk id="22" creationId="{2E64B575-0EBC-6844-7F84-A9437B7099C2}"/>
          </ac:cxnSpMkLst>
        </pc:cxnChg>
        <pc:cxnChg chg="mod">
          <ac:chgData name="Mattias Vermeire" userId="afe8c86d-d01e-472e-9838-e047f8f3f33b" providerId="ADAL" clId="{ED405823-9A19-A940-BF7E-5438A0163F27}" dt="2024-02-14T21:45:04.756" v="20" actId="1076"/>
          <ac:cxnSpMkLst>
            <pc:docMk/>
            <pc:sldMk cId="3040644318" sldId="2146848759"/>
            <ac:cxnSpMk id="23" creationId="{F9868F84-48ED-8355-29A1-D1B3529612EE}"/>
          </ac:cxnSpMkLst>
        </pc:cxnChg>
        <pc:cxnChg chg="mod">
          <ac:chgData name="Mattias Vermeire" userId="afe8c86d-d01e-472e-9838-e047f8f3f33b" providerId="ADAL" clId="{ED405823-9A19-A940-BF7E-5438A0163F27}" dt="2024-02-14T21:47:41.996" v="49" actId="1037"/>
          <ac:cxnSpMkLst>
            <pc:docMk/>
            <pc:sldMk cId="3040644318" sldId="2146848759"/>
            <ac:cxnSpMk id="46" creationId="{74164DB0-5F91-BCD3-3BA8-298825D9AD50}"/>
          </ac:cxnSpMkLst>
        </pc:cxnChg>
        <pc:cxnChg chg="mod">
          <ac:chgData name="Mattias Vermeire" userId="afe8c86d-d01e-472e-9838-e047f8f3f33b" providerId="ADAL" clId="{ED405823-9A19-A940-BF7E-5438A0163F27}" dt="2024-02-14T21:44:38.846" v="17" actId="2711"/>
          <ac:cxnSpMkLst>
            <pc:docMk/>
            <pc:sldMk cId="3040644318" sldId="2146848759"/>
            <ac:cxnSpMk id="54" creationId="{0A5BEBE8-1913-808B-36C1-E4C67F95F0F0}"/>
          </ac:cxnSpMkLst>
        </pc:cxnChg>
        <pc:cxnChg chg="mod">
          <ac:chgData name="Mattias Vermeire" userId="afe8c86d-d01e-472e-9838-e047f8f3f33b" providerId="ADAL" clId="{ED405823-9A19-A940-BF7E-5438A0163F27}" dt="2024-02-14T21:47:46.154" v="57" actId="1037"/>
          <ac:cxnSpMkLst>
            <pc:docMk/>
            <pc:sldMk cId="3040644318" sldId="2146848759"/>
            <ac:cxnSpMk id="55" creationId="{A59A156B-5AC5-C217-2146-80595634BDB1}"/>
          </ac:cxnSpMkLst>
        </pc:cxnChg>
        <pc:cxnChg chg="mod">
          <ac:chgData name="Mattias Vermeire" userId="afe8c86d-d01e-472e-9838-e047f8f3f33b" providerId="ADAL" clId="{ED405823-9A19-A940-BF7E-5438A0163F27}" dt="2024-02-14T21:47:52.109" v="61" actId="1037"/>
          <ac:cxnSpMkLst>
            <pc:docMk/>
            <pc:sldMk cId="3040644318" sldId="2146848759"/>
            <ac:cxnSpMk id="59" creationId="{77B91E33-F241-6BCE-79C9-E5C8D7187541}"/>
          </ac:cxnSpMkLst>
        </pc:cxnChg>
      </pc:sldChg>
      <pc:sldChg chg="modSp mod">
        <pc:chgData name="Mattias Vermeire" userId="afe8c86d-d01e-472e-9838-e047f8f3f33b" providerId="ADAL" clId="{ED405823-9A19-A940-BF7E-5438A0163F27}" dt="2024-02-15T09:57:07.485" v="245" actId="207"/>
        <pc:sldMkLst>
          <pc:docMk/>
          <pc:sldMk cId="1915200776" sldId="2146848769"/>
        </pc:sldMkLst>
        <pc:spChg chg="mod">
          <ac:chgData name="Mattias Vermeire" userId="afe8c86d-d01e-472e-9838-e047f8f3f33b" providerId="ADAL" clId="{ED405823-9A19-A940-BF7E-5438A0163F27}" dt="2024-02-14T21:49:45.162" v="95" actId="2711"/>
          <ac:spMkLst>
            <pc:docMk/>
            <pc:sldMk cId="1915200776" sldId="2146848769"/>
            <ac:spMk id="2" creationId="{AE544F9B-EB11-C09E-7F66-5ACA37E5FEF8}"/>
          </ac:spMkLst>
        </pc:spChg>
        <pc:spChg chg="mod">
          <ac:chgData name="Mattias Vermeire" userId="afe8c86d-d01e-472e-9838-e047f8f3f33b" providerId="ADAL" clId="{ED405823-9A19-A940-BF7E-5438A0163F27}" dt="2024-02-14T21:49:37.477" v="94" actId="2711"/>
          <ac:spMkLst>
            <pc:docMk/>
            <pc:sldMk cId="1915200776" sldId="2146848769"/>
            <ac:spMk id="3" creationId="{406A0D3E-F0CD-B0D5-5DC5-FFA8E38B370B}"/>
          </ac:spMkLst>
        </pc:spChg>
        <pc:spChg chg="mod">
          <ac:chgData name="Mattias Vermeire" userId="afe8c86d-d01e-472e-9838-e047f8f3f33b" providerId="ADAL" clId="{ED405823-9A19-A940-BF7E-5438A0163F27}" dt="2024-02-14T21:49:45.162" v="95" actId="2711"/>
          <ac:spMkLst>
            <pc:docMk/>
            <pc:sldMk cId="1915200776" sldId="2146848769"/>
            <ac:spMk id="4" creationId="{08CC71B1-EF61-5341-080B-8119A61CA33E}"/>
          </ac:spMkLst>
        </pc:spChg>
        <pc:spChg chg="mod">
          <ac:chgData name="Mattias Vermeire" userId="afe8c86d-d01e-472e-9838-e047f8f3f33b" providerId="ADAL" clId="{ED405823-9A19-A940-BF7E-5438A0163F27}" dt="2024-02-14T21:49:45.162" v="95" actId="2711"/>
          <ac:spMkLst>
            <pc:docMk/>
            <pc:sldMk cId="1915200776" sldId="2146848769"/>
            <ac:spMk id="5" creationId="{23296222-F7A6-B066-453A-02B3501EA073}"/>
          </ac:spMkLst>
        </pc:spChg>
        <pc:spChg chg="mod">
          <ac:chgData name="Mattias Vermeire" userId="afe8c86d-d01e-472e-9838-e047f8f3f33b" providerId="ADAL" clId="{ED405823-9A19-A940-BF7E-5438A0163F27}" dt="2024-02-14T21:49:45.162" v="95" actId="2711"/>
          <ac:spMkLst>
            <pc:docMk/>
            <pc:sldMk cId="1915200776" sldId="2146848769"/>
            <ac:spMk id="7" creationId="{B8EB4B87-A029-990C-98E3-FA0736AB8EC7}"/>
          </ac:spMkLst>
        </pc:spChg>
        <pc:spChg chg="mod">
          <ac:chgData name="Mattias Vermeire" userId="afe8c86d-d01e-472e-9838-e047f8f3f33b" providerId="ADAL" clId="{ED405823-9A19-A940-BF7E-5438A0163F27}" dt="2024-02-14T21:49:45.162" v="95" actId="2711"/>
          <ac:spMkLst>
            <pc:docMk/>
            <pc:sldMk cId="1915200776" sldId="2146848769"/>
            <ac:spMk id="8" creationId="{5EE29D63-012F-F5C3-B78B-95C01AA4BA16}"/>
          </ac:spMkLst>
        </pc:spChg>
        <pc:spChg chg="mod">
          <ac:chgData name="Mattias Vermeire" userId="afe8c86d-d01e-472e-9838-e047f8f3f33b" providerId="ADAL" clId="{ED405823-9A19-A940-BF7E-5438A0163F27}" dt="2024-02-15T09:57:07.485" v="245" actId="207"/>
          <ac:spMkLst>
            <pc:docMk/>
            <pc:sldMk cId="1915200776" sldId="2146848769"/>
            <ac:spMk id="12" creationId="{4C47337D-A5F5-0C7E-B5CE-73F7CC38C1EE}"/>
          </ac:spMkLst>
        </pc:spChg>
        <pc:spChg chg="mod">
          <ac:chgData name="Mattias Vermeire" userId="afe8c86d-d01e-472e-9838-e047f8f3f33b" providerId="ADAL" clId="{ED405823-9A19-A940-BF7E-5438A0163F27}" dt="2024-02-14T21:49:45.162" v="95" actId="2711"/>
          <ac:spMkLst>
            <pc:docMk/>
            <pc:sldMk cId="1915200776" sldId="2146848769"/>
            <ac:spMk id="14" creationId="{4180CB5B-83A3-2664-5C76-355A35423BFA}"/>
          </ac:spMkLst>
        </pc:spChg>
        <pc:spChg chg="mod">
          <ac:chgData name="Mattias Vermeire" userId="afe8c86d-d01e-472e-9838-e047f8f3f33b" providerId="ADAL" clId="{ED405823-9A19-A940-BF7E-5438A0163F27}" dt="2024-02-14T21:49:45.162" v="95" actId="2711"/>
          <ac:spMkLst>
            <pc:docMk/>
            <pc:sldMk cId="1915200776" sldId="2146848769"/>
            <ac:spMk id="16" creationId="{DACEC355-50AE-CE22-5777-31A9BDC1E451}"/>
          </ac:spMkLst>
        </pc:spChg>
      </pc:sldChg>
      <pc:sldChg chg="modSp mod">
        <pc:chgData name="Mattias Vermeire" userId="afe8c86d-d01e-472e-9838-e047f8f3f33b" providerId="ADAL" clId="{ED405823-9A19-A940-BF7E-5438A0163F27}" dt="2024-02-14T21:44:02.011" v="16" actId="20577"/>
        <pc:sldMkLst>
          <pc:docMk/>
          <pc:sldMk cId="3853740128" sldId="2146849007"/>
        </pc:sldMkLst>
        <pc:spChg chg="mod">
          <ac:chgData name="Mattias Vermeire" userId="afe8c86d-d01e-472e-9838-e047f8f3f33b" providerId="ADAL" clId="{ED405823-9A19-A940-BF7E-5438A0163F27}" dt="2024-02-14T21:44:02.011" v="16" actId="20577"/>
          <ac:spMkLst>
            <pc:docMk/>
            <pc:sldMk cId="3853740128" sldId="2146849007"/>
            <ac:spMk id="6" creationId="{BDB230E4-EFC8-CA0A-80AF-90F89D8BA816}"/>
          </ac:spMkLst>
        </pc:spChg>
      </pc:sldChg>
      <pc:sldChg chg="modSp mod">
        <pc:chgData name="Mattias Vermeire" userId="afe8c86d-d01e-472e-9838-e047f8f3f33b" providerId="ADAL" clId="{ED405823-9A19-A940-BF7E-5438A0163F27}" dt="2024-02-14T21:43:23.903" v="12" actId="20577"/>
        <pc:sldMkLst>
          <pc:docMk/>
          <pc:sldMk cId="3074706286" sldId="2146849010"/>
        </pc:sldMkLst>
        <pc:spChg chg="mod">
          <ac:chgData name="Mattias Vermeire" userId="afe8c86d-d01e-472e-9838-e047f8f3f33b" providerId="ADAL" clId="{ED405823-9A19-A940-BF7E-5438A0163F27}" dt="2024-02-14T21:43:23.903" v="12" actId="20577"/>
          <ac:spMkLst>
            <pc:docMk/>
            <pc:sldMk cId="3074706286" sldId="2146849010"/>
            <ac:spMk id="2" creationId="{02E450C0-FE33-D875-FB2D-CE57CBAFA2D2}"/>
          </ac:spMkLst>
        </pc:spChg>
      </pc:sldChg>
      <pc:sldChg chg="modSp mod">
        <pc:chgData name="Mattias Vermeire" userId="afe8c86d-d01e-472e-9838-e047f8f3f33b" providerId="ADAL" clId="{ED405823-9A19-A940-BF7E-5438A0163F27}" dt="2024-02-14T21:56:22.107" v="239" actId="20577"/>
        <pc:sldMkLst>
          <pc:docMk/>
          <pc:sldMk cId="1583815846" sldId="2146849803"/>
        </pc:sldMkLst>
        <pc:spChg chg="mod">
          <ac:chgData name="Mattias Vermeire" userId="afe8c86d-d01e-472e-9838-e047f8f3f33b" providerId="ADAL" clId="{ED405823-9A19-A940-BF7E-5438A0163F27}" dt="2024-02-14T21:55:18.540" v="141" actId="12"/>
          <ac:spMkLst>
            <pc:docMk/>
            <pc:sldMk cId="1583815846" sldId="2146849803"/>
            <ac:spMk id="6" creationId="{EAEF6A66-FDF4-0FBA-4FF6-1ED2730AFE41}"/>
          </ac:spMkLst>
        </pc:spChg>
        <pc:spChg chg="mod">
          <ac:chgData name="Mattias Vermeire" userId="afe8c86d-d01e-472e-9838-e047f8f3f33b" providerId="ADAL" clId="{ED405823-9A19-A940-BF7E-5438A0163F27}" dt="2024-02-14T21:55:22.457" v="142" actId="12"/>
          <ac:spMkLst>
            <pc:docMk/>
            <pc:sldMk cId="1583815846" sldId="2146849803"/>
            <ac:spMk id="7" creationId="{6AEBD734-271E-AD6D-8808-A093DAFC1609}"/>
          </ac:spMkLst>
        </pc:spChg>
        <pc:spChg chg="mod">
          <ac:chgData name="Mattias Vermeire" userId="afe8c86d-d01e-472e-9838-e047f8f3f33b" providerId="ADAL" clId="{ED405823-9A19-A940-BF7E-5438A0163F27}" dt="2024-02-14T21:56:22.107" v="239" actId="20577"/>
          <ac:spMkLst>
            <pc:docMk/>
            <pc:sldMk cId="1583815846" sldId="2146849803"/>
            <ac:spMk id="8" creationId="{059AE433-E869-CD5F-C605-0E40872C18DE}"/>
          </ac:spMkLst>
        </pc:spChg>
        <pc:spChg chg="mod">
          <ac:chgData name="Mattias Vermeire" userId="afe8c86d-d01e-472e-9838-e047f8f3f33b" providerId="ADAL" clId="{ED405823-9A19-A940-BF7E-5438A0163F27}" dt="2024-02-14T21:53:11.254" v="104" actId="2711"/>
          <ac:spMkLst>
            <pc:docMk/>
            <pc:sldMk cId="1583815846" sldId="2146849803"/>
            <ac:spMk id="9" creationId="{B46C4CA7-D58B-80F5-3DA5-F57F90447164}"/>
          </ac:spMkLst>
        </pc:spChg>
        <pc:spChg chg="mod">
          <ac:chgData name="Mattias Vermeire" userId="afe8c86d-d01e-472e-9838-e047f8f3f33b" providerId="ADAL" clId="{ED405823-9A19-A940-BF7E-5438A0163F27}" dt="2024-02-14T21:53:11.254" v="104" actId="2711"/>
          <ac:spMkLst>
            <pc:docMk/>
            <pc:sldMk cId="1583815846" sldId="2146849803"/>
            <ac:spMk id="10" creationId="{896528F0-B1EE-87F4-394C-5B3D3218A346}"/>
          </ac:spMkLst>
        </pc:spChg>
        <pc:spChg chg="mod">
          <ac:chgData name="Mattias Vermeire" userId="afe8c86d-d01e-472e-9838-e047f8f3f33b" providerId="ADAL" clId="{ED405823-9A19-A940-BF7E-5438A0163F27}" dt="2024-02-14T21:53:11.254" v="104" actId="2711"/>
          <ac:spMkLst>
            <pc:docMk/>
            <pc:sldMk cId="1583815846" sldId="2146849803"/>
            <ac:spMk id="11" creationId="{F3097CA7-7819-DCF2-12F7-CC1ABE0B36B4}"/>
          </ac:spMkLst>
        </pc:spChg>
        <pc:spChg chg="mod">
          <ac:chgData name="Mattias Vermeire" userId="afe8c86d-d01e-472e-9838-e047f8f3f33b" providerId="ADAL" clId="{ED405823-9A19-A940-BF7E-5438A0163F27}" dt="2024-02-14T21:53:11.254" v="104" actId="2711"/>
          <ac:spMkLst>
            <pc:docMk/>
            <pc:sldMk cId="1583815846" sldId="2146849803"/>
            <ac:spMk id="12" creationId="{B5303B9A-BD20-3A6F-A124-C08ED8A8D83A}"/>
          </ac:spMkLst>
        </pc:spChg>
        <pc:spChg chg="mod">
          <ac:chgData name="Mattias Vermeire" userId="afe8c86d-d01e-472e-9838-e047f8f3f33b" providerId="ADAL" clId="{ED405823-9A19-A940-BF7E-5438A0163F27}" dt="2024-02-14T21:53:11.254" v="104" actId="2711"/>
          <ac:spMkLst>
            <pc:docMk/>
            <pc:sldMk cId="1583815846" sldId="2146849803"/>
            <ac:spMk id="15" creationId="{17550E3B-9F79-7590-4F7C-0BCCA718A524}"/>
          </ac:spMkLst>
        </pc:spChg>
        <pc:spChg chg="mod">
          <ac:chgData name="Mattias Vermeire" userId="afe8c86d-d01e-472e-9838-e047f8f3f33b" providerId="ADAL" clId="{ED405823-9A19-A940-BF7E-5438A0163F27}" dt="2024-02-14T21:53:11.254" v="104" actId="2711"/>
          <ac:spMkLst>
            <pc:docMk/>
            <pc:sldMk cId="1583815846" sldId="2146849803"/>
            <ac:spMk id="16" creationId="{6223673B-373F-1518-B586-2F735B00DF9B}"/>
          </ac:spMkLst>
        </pc:spChg>
        <pc:spChg chg="mod">
          <ac:chgData name="Mattias Vermeire" userId="afe8c86d-d01e-472e-9838-e047f8f3f33b" providerId="ADAL" clId="{ED405823-9A19-A940-BF7E-5438A0163F27}" dt="2024-02-14T21:53:11.254" v="104" actId="2711"/>
          <ac:spMkLst>
            <pc:docMk/>
            <pc:sldMk cId="1583815846" sldId="2146849803"/>
            <ac:spMk id="18" creationId="{7E18195B-CB2F-B2D7-B5CE-71B56027CC1D}"/>
          </ac:spMkLst>
        </pc:spChg>
        <pc:spChg chg="mod">
          <ac:chgData name="Mattias Vermeire" userId="afe8c86d-d01e-472e-9838-e047f8f3f33b" providerId="ADAL" clId="{ED405823-9A19-A940-BF7E-5438A0163F27}" dt="2024-02-14T21:53:11.254" v="104" actId="2711"/>
          <ac:spMkLst>
            <pc:docMk/>
            <pc:sldMk cId="1583815846" sldId="2146849803"/>
            <ac:spMk id="27" creationId="{C6BCED24-60AB-6768-A0ED-0009DD7956A3}"/>
          </ac:spMkLst>
        </pc:spChg>
        <pc:spChg chg="mod">
          <ac:chgData name="Mattias Vermeire" userId="afe8c86d-d01e-472e-9838-e047f8f3f33b" providerId="ADAL" clId="{ED405823-9A19-A940-BF7E-5438A0163F27}" dt="2024-02-14T21:53:11.254" v="104" actId="2711"/>
          <ac:spMkLst>
            <pc:docMk/>
            <pc:sldMk cId="1583815846" sldId="2146849803"/>
            <ac:spMk id="30" creationId="{154DA49D-D03A-AAE7-1A4F-419942E6760F}"/>
          </ac:spMkLst>
        </pc:spChg>
      </pc:sldChg>
      <pc:sldChg chg="modSp mod">
        <pc:chgData name="Mattias Vermeire" userId="afe8c86d-d01e-472e-9838-e047f8f3f33b" providerId="ADAL" clId="{ED405823-9A19-A940-BF7E-5438A0163F27}" dt="2024-02-14T21:55:43.099" v="149" actId="20577"/>
        <pc:sldMkLst>
          <pc:docMk/>
          <pc:sldMk cId="3887345559" sldId="2146849811"/>
        </pc:sldMkLst>
        <pc:spChg chg="mod">
          <ac:chgData name="Mattias Vermeire" userId="afe8c86d-d01e-472e-9838-e047f8f3f33b" providerId="ADAL" clId="{ED405823-9A19-A940-BF7E-5438A0163F27}" dt="2024-02-14T21:53:23.100" v="105" actId="2711"/>
          <ac:spMkLst>
            <pc:docMk/>
            <pc:sldMk cId="3887345559" sldId="2146849811"/>
            <ac:spMk id="4" creationId="{740D93F8-FB73-3490-0BB4-73417F6D3678}"/>
          </ac:spMkLst>
        </pc:spChg>
        <pc:spChg chg="mod">
          <ac:chgData name="Mattias Vermeire" userId="afe8c86d-d01e-472e-9838-e047f8f3f33b" providerId="ADAL" clId="{ED405823-9A19-A940-BF7E-5438A0163F27}" dt="2024-02-14T21:53:23.100" v="105" actId="2711"/>
          <ac:spMkLst>
            <pc:docMk/>
            <pc:sldMk cId="3887345559" sldId="2146849811"/>
            <ac:spMk id="18" creationId="{FB5F009A-F62A-3477-17A9-D23A06D069C0}"/>
          </ac:spMkLst>
        </pc:spChg>
        <pc:spChg chg="mod">
          <ac:chgData name="Mattias Vermeire" userId="afe8c86d-d01e-472e-9838-e047f8f3f33b" providerId="ADAL" clId="{ED405823-9A19-A940-BF7E-5438A0163F27}" dt="2024-02-14T21:53:23.100" v="105" actId="2711"/>
          <ac:spMkLst>
            <pc:docMk/>
            <pc:sldMk cId="3887345559" sldId="2146849811"/>
            <ac:spMk id="19" creationId="{12125A97-C225-F72C-6C86-B1376DACF9F3}"/>
          </ac:spMkLst>
        </pc:spChg>
        <pc:spChg chg="mod">
          <ac:chgData name="Mattias Vermeire" userId="afe8c86d-d01e-472e-9838-e047f8f3f33b" providerId="ADAL" clId="{ED405823-9A19-A940-BF7E-5438A0163F27}" dt="2024-02-14T21:53:23.100" v="105" actId="2711"/>
          <ac:spMkLst>
            <pc:docMk/>
            <pc:sldMk cId="3887345559" sldId="2146849811"/>
            <ac:spMk id="20" creationId="{E05DAFD7-1059-90AE-6654-4375BB0763B5}"/>
          </ac:spMkLst>
        </pc:spChg>
        <pc:spChg chg="mod">
          <ac:chgData name="Mattias Vermeire" userId="afe8c86d-d01e-472e-9838-e047f8f3f33b" providerId="ADAL" clId="{ED405823-9A19-A940-BF7E-5438A0163F27}" dt="2024-02-14T21:53:23.100" v="105" actId="2711"/>
          <ac:spMkLst>
            <pc:docMk/>
            <pc:sldMk cId="3887345559" sldId="2146849811"/>
            <ac:spMk id="22" creationId="{9EE8DE71-CD3C-A0B9-24D4-D2AD14F049CA}"/>
          </ac:spMkLst>
        </pc:spChg>
        <pc:spChg chg="mod">
          <ac:chgData name="Mattias Vermeire" userId="afe8c86d-d01e-472e-9838-e047f8f3f33b" providerId="ADAL" clId="{ED405823-9A19-A940-BF7E-5438A0163F27}" dt="2024-02-14T21:55:43.099" v="149" actId="20577"/>
          <ac:spMkLst>
            <pc:docMk/>
            <pc:sldMk cId="3887345559" sldId="2146849811"/>
            <ac:spMk id="23" creationId="{6A2AC868-AF6E-F102-F642-046AF65F929F}"/>
          </ac:spMkLst>
        </pc:spChg>
        <pc:spChg chg="mod">
          <ac:chgData name="Mattias Vermeire" userId="afe8c86d-d01e-472e-9838-e047f8f3f33b" providerId="ADAL" clId="{ED405823-9A19-A940-BF7E-5438A0163F27}" dt="2024-02-14T21:53:23.100" v="105" actId="2711"/>
          <ac:spMkLst>
            <pc:docMk/>
            <pc:sldMk cId="3887345559" sldId="2146849811"/>
            <ac:spMk id="24" creationId="{1A3FB962-4FF5-67E6-F882-972A8A9BBAC4}"/>
          </ac:spMkLst>
        </pc:spChg>
        <pc:spChg chg="mod">
          <ac:chgData name="Mattias Vermeire" userId="afe8c86d-d01e-472e-9838-e047f8f3f33b" providerId="ADAL" clId="{ED405823-9A19-A940-BF7E-5438A0163F27}" dt="2024-02-14T21:53:23.100" v="105" actId="2711"/>
          <ac:spMkLst>
            <pc:docMk/>
            <pc:sldMk cId="3887345559" sldId="2146849811"/>
            <ac:spMk id="25" creationId="{B9E104F8-BFBA-771E-A6D8-F86DC982DBA8}"/>
          </ac:spMkLst>
        </pc:spChg>
        <pc:spChg chg="mod">
          <ac:chgData name="Mattias Vermeire" userId="afe8c86d-d01e-472e-9838-e047f8f3f33b" providerId="ADAL" clId="{ED405823-9A19-A940-BF7E-5438A0163F27}" dt="2024-02-14T21:53:23.100" v="105" actId="2711"/>
          <ac:spMkLst>
            <pc:docMk/>
            <pc:sldMk cId="3887345559" sldId="2146849811"/>
            <ac:spMk id="27" creationId="{BBE0B202-48A1-251B-8784-3B0C186DF8E7}"/>
          </ac:spMkLst>
        </pc:spChg>
        <pc:spChg chg="mod">
          <ac:chgData name="Mattias Vermeire" userId="afe8c86d-d01e-472e-9838-e047f8f3f33b" providerId="ADAL" clId="{ED405823-9A19-A940-BF7E-5438A0163F27}" dt="2024-02-14T21:53:23.100" v="105" actId="2711"/>
          <ac:spMkLst>
            <pc:docMk/>
            <pc:sldMk cId="3887345559" sldId="2146849811"/>
            <ac:spMk id="29" creationId="{D4CE30F1-1848-DD7D-6608-A389D1E12D8A}"/>
          </ac:spMkLst>
        </pc:spChg>
      </pc:sldChg>
      <pc:sldChg chg="modSp mod">
        <pc:chgData name="Mattias Vermeire" userId="afe8c86d-d01e-472e-9838-e047f8f3f33b" providerId="ADAL" clId="{ED405823-9A19-A940-BF7E-5438A0163F27}" dt="2024-02-14T21:56:35.049" v="241" actId="1035"/>
        <pc:sldMkLst>
          <pc:docMk/>
          <pc:sldMk cId="1722288439" sldId="2146849812"/>
        </pc:sldMkLst>
        <pc:spChg chg="mod">
          <ac:chgData name="Mattias Vermeire" userId="afe8c86d-d01e-472e-9838-e047f8f3f33b" providerId="ADAL" clId="{ED405823-9A19-A940-BF7E-5438A0163F27}" dt="2024-02-14T21:50:54.085" v="99" actId="2711"/>
          <ac:spMkLst>
            <pc:docMk/>
            <pc:sldMk cId="1722288439" sldId="2146849812"/>
            <ac:spMk id="4" creationId="{F3114F33-C696-9DCB-FCF9-F2184031CAD5}"/>
          </ac:spMkLst>
        </pc:spChg>
        <pc:spChg chg="mod">
          <ac:chgData name="Mattias Vermeire" userId="afe8c86d-d01e-472e-9838-e047f8f3f33b" providerId="ADAL" clId="{ED405823-9A19-A940-BF7E-5438A0163F27}" dt="2024-02-14T21:51:13.529" v="101" actId="2711"/>
          <ac:spMkLst>
            <pc:docMk/>
            <pc:sldMk cId="1722288439" sldId="2146849812"/>
            <ac:spMk id="16" creationId="{641AAF74-0B5A-BEA1-04A7-4F98ECFC13D4}"/>
          </ac:spMkLst>
        </pc:spChg>
        <pc:spChg chg="mod">
          <ac:chgData name="Mattias Vermeire" userId="afe8c86d-d01e-472e-9838-e047f8f3f33b" providerId="ADAL" clId="{ED405823-9A19-A940-BF7E-5438A0163F27}" dt="2024-02-14T21:50:54.085" v="99" actId="2711"/>
          <ac:spMkLst>
            <pc:docMk/>
            <pc:sldMk cId="1722288439" sldId="2146849812"/>
            <ac:spMk id="40" creationId="{AE770019-F014-77D1-E932-0CF8EE275113}"/>
          </ac:spMkLst>
        </pc:spChg>
        <pc:spChg chg="mod">
          <ac:chgData name="Mattias Vermeire" userId="afe8c86d-d01e-472e-9838-e047f8f3f33b" providerId="ADAL" clId="{ED405823-9A19-A940-BF7E-5438A0163F27}" dt="2024-02-14T21:56:35.049" v="241" actId="1035"/>
          <ac:spMkLst>
            <pc:docMk/>
            <pc:sldMk cId="1722288439" sldId="2146849812"/>
            <ac:spMk id="41" creationId="{2191F93D-554D-91F5-E12A-E2C3A48FBFF3}"/>
          </ac:spMkLst>
        </pc:spChg>
        <pc:spChg chg="mod">
          <ac:chgData name="Mattias Vermeire" userId="afe8c86d-d01e-472e-9838-e047f8f3f33b" providerId="ADAL" clId="{ED405823-9A19-A940-BF7E-5438A0163F27}" dt="2024-02-14T21:50:54.085" v="99" actId="2711"/>
          <ac:spMkLst>
            <pc:docMk/>
            <pc:sldMk cId="1722288439" sldId="2146849812"/>
            <ac:spMk id="42" creationId="{6CC51049-A68D-5835-A65E-9F605B19E208}"/>
          </ac:spMkLst>
        </pc:spChg>
        <pc:spChg chg="mod">
          <ac:chgData name="Mattias Vermeire" userId="afe8c86d-d01e-472e-9838-e047f8f3f33b" providerId="ADAL" clId="{ED405823-9A19-A940-BF7E-5438A0163F27}" dt="2024-02-14T21:50:54.085" v="99" actId="2711"/>
          <ac:spMkLst>
            <pc:docMk/>
            <pc:sldMk cId="1722288439" sldId="2146849812"/>
            <ac:spMk id="44" creationId="{B6327D59-D9A9-7446-49B2-D8D214596700}"/>
          </ac:spMkLst>
        </pc:spChg>
        <pc:spChg chg="mod">
          <ac:chgData name="Mattias Vermeire" userId="afe8c86d-d01e-472e-9838-e047f8f3f33b" providerId="ADAL" clId="{ED405823-9A19-A940-BF7E-5438A0163F27}" dt="2024-02-14T21:50:54.085" v="99" actId="2711"/>
          <ac:spMkLst>
            <pc:docMk/>
            <pc:sldMk cId="1722288439" sldId="2146849812"/>
            <ac:spMk id="46" creationId="{22880B60-2D11-8CC6-E9B3-7856DEFE0641}"/>
          </ac:spMkLst>
        </pc:spChg>
        <pc:spChg chg="mod">
          <ac:chgData name="Mattias Vermeire" userId="afe8c86d-d01e-472e-9838-e047f8f3f33b" providerId="ADAL" clId="{ED405823-9A19-A940-BF7E-5438A0163F27}" dt="2024-02-14T21:50:54.085" v="99" actId="2711"/>
          <ac:spMkLst>
            <pc:docMk/>
            <pc:sldMk cId="1722288439" sldId="2146849812"/>
            <ac:spMk id="47" creationId="{C4A33D27-B1D2-0D10-8890-9C33E38DAD4C}"/>
          </ac:spMkLst>
        </pc:spChg>
        <pc:spChg chg="mod">
          <ac:chgData name="Mattias Vermeire" userId="afe8c86d-d01e-472e-9838-e047f8f3f33b" providerId="ADAL" clId="{ED405823-9A19-A940-BF7E-5438A0163F27}" dt="2024-02-14T21:50:54.085" v="99" actId="2711"/>
          <ac:spMkLst>
            <pc:docMk/>
            <pc:sldMk cId="1722288439" sldId="2146849812"/>
            <ac:spMk id="49" creationId="{C3A84D2E-7129-18B3-59D2-CFC665630605}"/>
          </ac:spMkLst>
        </pc:spChg>
        <pc:spChg chg="mod">
          <ac:chgData name="Mattias Vermeire" userId="afe8c86d-d01e-472e-9838-e047f8f3f33b" providerId="ADAL" clId="{ED405823-9A19-A940-BF7E-5438A0163F27}" dt="2024-02-14T21:50:54.085" v="99" actId="2711"/>
          <ac:spMkLst>
            <pc:docMk/>
            <pc:sldMk cId="1722288439" sldId="2146849812"/>
            <ac:spMk id="52" creationId="{BC23DB49-23F9-E9C4-AC65-1F57FC7E0C3A}"/>
          </ac:spMkLst>
        </pc:spChg>
        <pc:spChg chg="mod">
          <ac:chgData name="Mattias Vermeire" userId="afe8c86d-d01e-472e-9838-e047f8f3f33b" providerId="ADAL" clId="{ED405823-9A19-A940-BF7E-5438A0163F27}" dt="2024-02-14T21:50:54.085" v="99" actId="2711"/>
          <ac:spMkLst>
            <pc:docMk/>
            <pc:sldMk cId="1722288439" sldId="2146849812"/>
            <ac:spMk id="54" creationId="{D2D76356-9041-F8D3-6563-77F6F36DE880}"/>
          </ac:spMkLst>
        </pc:spChg>
        <pc:spChg chg="mod">
          <ac:chgData name="Mattias Vermeire" userId="afe8c86d-d01e-472e-9838-e047f8f3f33b" providerId="ADAL" clId="{ED405823-9A19-A940-BF7E-5438A0163F27}" dt="2024-02-14T21:50:54.085" v="99" actId="2711"/>
          <ac:spMkLst>
            <pc:docMk/>
            <pc:sldMk cId="1722288439" sldId="2146849812"/>
            <ac:spMk id="64" creationId="{261DC368-5826-9673-AFB5-C9DD9101DA68}"/>
          </ac:spMkLst>
        </pc:spChg>
        <pc:spChg chg="mod">
          <ac:chgData name="Mattias Vermeire" userId="afe8c86d-d01e-472e-9838-e047f8f3f33b" providerId="ADAL" clId="{ED405823-9A19-A940-BF7E-5438A0163F27}" dt="2024-02-14T21:51:05.602" v="100" actId="1035"/>
          <ac:spMkLst>
            <pc:docMk/>
            <pc:sldMk cId="1722288439" sldId="2146849812"/>
            <ac:spMk id="65" creationId="{0A509FB1-9178-93A2-E519-2A34541A2A34}"/>
          </ac:spMkLst>
        </pc:spChg>
      </pc:sldChg>
      <pc:sldChg chg="modSp mod">
        <pc:chgData name="Mattias Vermeire" userId="afe8c86d-d01e-472e-9838-e047f8f3f33b" providerId="ADAL" clId="{ED405823-9A19-A940-BF7E-5438A0163F27}" dt="2024-02-14T21:53:34.636" v="106" actId="2711"/>
        <pc:sldMkLst>
          <pc:docMk/>
          <pc:sldMk cId="2228196799" sldId="2146849813"/>
        </pc:sldMkLst>
        <pc:spChg chg="mod">
          <ac:chgData name="Mattias Vermeire" userId="afe8c86d-d01e-472e-9838-e047f8f3f33b" providerId="ADAL" clId="{ED405823-9A19-A940-BF7E-5438A0163F27}" dt="2024-02-14T21:53:34.636" v="106" actId="2711"/>
          <ac:spMkLst>
            <pc:docMk/>
            <pc:sldMk cId="2228196799" sldId="2146849813"/>
            <ac:spMk id="4" creationId="{9F4D29FA-A355-8271-6889-AB49AFC6EB12}"/>
          </ac:spMkLst>
        </pc:spChg>
        <pc:spChg chg="mod">
          <ac:chgData name="Mattias Vermeire" userId="afe8c86d-d01e-472e-9838-e047f8f3f33b" providerId="ADAL" clId="{ED405823-9A19-A940-BF7E-5438A0163F27}" dt="2024-02-14T21:53:34.636" v="106" actId="2711"/>
          <ac:spMkLst>
            <pc:docMk/>
            <pc:sldMk cId="2228196799" sldId="2146849813"/>
            <ac:spMk id="5" creationId="{5F7A1A43-376D-567D-F18F-26E1BF945E39}"/>
          </ac:spMkLst>
        </pc:spChg>
        <pc:spChg chg="mod">
          <ac:chgData name="Mattias Vermeire" userId="afe8c86d-d01e-472e-9838-e047f8f3f33b" providerId="ADAL" clId="{ED405823-9A19-A940-BF7E-5438A0163F27}" dt="2024-02-14T21:53:34.636" v="106" actId="2711"/>
          <ac:spMkLst>
            <pc:docMk/>
            <pc:sldMk cId="2228196799" sldId="2146849813"/>
            <ac:spMk id="11" creationId="{D97888B9-3D2A-1487-4153-77B27F2F18D2}"/>
          </ac:spMkLst>
        </pc:spChg>
        <pc:spChg chg="mod">
          <ac:chgData name="Mattias Vermeire" userId="afe8c86d-d01e-472e-9838-e047f8f3f33b" providerId="ADAL" clId="{ED405823-9A19-A940-BF7E-5438A0163F27}" dt="2024-02-14T21:53:34.636" v="106" actId="2711"/>
          <ac:spMkLst>
            <pc:docMk/>
            <pc:sldMk cId="2228196799" sldId="2146849813"/>
            <ac:spMk id="13" creationId="{69FDF991-3600-B079-608A-95F59D45CE95}"/>
          </ac:spMkLst>
        </pc:spChg>
        <pc:spChg chg="mod">
          <ac:chgData name="Mattias Vermeire" userId="afe8c86d-d01e-472e-9838-e047f8f3f33b" providerId="ADAL" clId="{ED405823-9A19-A940-BF7E-5438A0163F27}" dt="2024-02-14T21:53:34.636" v="106" actId="2711"/>
          <ac:spMkLst>
            <pc:docMk/>
            <pc:sldMk cId="2228196799" sldId="2146849813"/>
            <ac:spMk id="14" creationId="{B961DF25-0C81-5046-7A57-C63751D616C0}"/>
          </ac:spMkLst>
        </pc:spChg>
        <pc:spChg chg="mod">
          <ac:chgData name="Mattias Vermeire" userId="afe8c86d-d01e-472e-9838-e047f8f3f33b" providerId="ADAL" clId="{ED405823-9A19-A940-BF7E-5438A0163F27}" dt="2024-02-14T21:53:34.636" v="106" actId="2711"/>
          <ac:spMkLst>
            <pc:docMk/>
            <pc:sldMk cId="2228196799" sldId="2146849813"/>
            <ac:spMk id="17" creationId="{CDE0CC4F-E488-BF06-03C2-EC423F39B472}"/>
          </ac:spMkLst>
        </pc:spChg>
        <pc:spChg chg="mod">
          <ac:chgData name="Mattias Vermeire" userId="afe8c86d-d01e-472e-9838-e047f8f3f33b" providerId="ADAL" clId="{ED405823-9A19-A940-BF7E-5438A0163F27}" dt="2024-02-14T21:53:34.636" v="106" actId="2711"/>
          <ac:spMkLst>
            <pc:docMk/>
            <pc:sldMk cId="2228196799" sldId="2146849813"/>
            <ac:spMk id="26" creationId="{71FC600B-CF68-5187-BCDF-9E10C8FACD4C}"/>
          </ac:spMkLst>
        </pc:spChg>
        <pc:spChg chg="mod">
          <ac:chgData name="Mattias Vermeire" userId="afe8c86d-d01e-472e-9838-e047f8f3f33b" providerId="ADAL" clId="{ED405823-9A19-A940-BF7E-5438A0163F27}" dt="2024-02-14T21:53:34.636" v="106" actId="2711"/>
          <ac:spMkLst>
            <pc:docMk/>
            <pc:sldMk cId="2228196799" sldId="2146849813"/>
            <ac:spMk id="27" creationId="{856A23D2-E82D-F21E-FD94-80DC75F5FCEE}"/>
          </ac:spMkLst>
        </pc:spChg>
        <pc:spChg chg="mod">
          <ac:chgData name="Mattias Vermeire" userId="afe8c86d-d01e-472e-9838-e047f8f3f33b" providerId="ADAL" clId="{ED405823-9A19-A940-BF7E-5438A0163F27}" dt="2024-02-14T21:53:34.636" v="106" actId="2711"/>
          <ac:spMkLst>
            <pc:docMk/>
            <pc:sldMk cId="2228196799" sldId="2146849813"/>
            <ac:spMk id="28" creationId="{307B307A-7CD9-8AEE-6A12-A10300132215}"/>
          </ac:spMkLst>
        </pc:spChg>
        <pc:spChg chg="mod">
          <ac:chgData name="Mattias Vermeire" userId="afe8c86d-d01e-472e-9838-e047f8f3f33b" providerId="ADAL" clId="{ED405823-9A19-A940-BF7E-5438A0163F27}" dt="2024-02-14T21:53:34.636" v="106" actId="2711"/>
          <ac:spMkLst>
            <pc:docMk/>
            <pc:sldMk cId="2228196799" sldId="2146849813"/>
            <ac:spMk id="30" creationId="{69A10649-1DC1-74EC-B596-A97080CDD64E}"/>
          </ac:spMkLst>
        </pc:spChg>
        <pc:spChg chg="mod">
          <ac:chgData name="Mattias Vermeire" userId="afe8c86d-d01e-472e-9838-e047f8f3f33b" providerId="ADAL" clId="{ED405823-9A19-A940-BF7E-5438A0163F27}" dt="2024-02-14T21:53:34.636" v="106" actId="2711"/>
          <ac:spMkLst>
            <pc:docMk/>
            <pc:sldMk cId="2228196799" sldId="2146849813"/>
            <ac:spMk id="31" creationId="{01368F03-551A-7E93-6207-366C271F517D}"/>
          </ac:spMkLst>
        </pc:spChg>
        <pc:spChg chg="mod">
          <ac:chgData name="Mattias Vermeire" userId="afe8c86d-d01e-472e-9838-e047f8f3f33b" providerId="ADAL" clId="{ED405823-9A19-A940-BF7E-5438A0163F27}" dt="2024-02-14T21:53:34.636" v="106" actId="2711"/>
          <ac:spMkLst>
            <pc:docMk/>
            <pc:sldMk cId="2228196799" sldId="2146849813"/>
            <ac:spMk id="44" creationId="{D748B90C-8BD6-621A-BC08-0D5A025A4670}"/>
          </ac:spMkLst>
        </pc:spChg>
      </pc:sldChg>
      <pc:sldChg chg="modSp mod">
        <pc:chgData name="Mattias Vermeire" userId="afe8c86d-d01e-472e-9838-e047f8f3f33b" providerId="ADAL" clId="{ED405823-9A19-A940-BF7E-5438A0163F27}" dt="2024-02-14T21:55:04.851" v="140" actId="2711"/>
        <pc:sldMkLst>
          <pc:docMk/>
          <pc:sldMk cId="3806750613" sldId="2146849814"/>
        </pc:sldMkLst>
        <pc:spChg chg="mod">
          <ac:chgData name="Mattias Vermeire" userId="afe8c86d-d01e-472e-9838-e047f8f3f33b" providerId="ADAL" clId="{ED405823-9A19-A940-BF7E-5438A0163F27}" dt="2024-02-14T21:54:49.615" v="139" actId="2711"/>
          <ac:spMkLst>
            <pc:docMk/>
            <pc:sldMk cId="3806750613" sldId="2146849814"/>
            <ac:spMk id="4" creationId="{83D2E820-0A01-DB11-80FC-269609285745}"/>
          </ac:spMkLst>
        </pc:spChg>
        <pc:spChg chg="mod">
          <ac:chgData name="Mattias Vermeire" userId="afe8c86d-d01e-472e-9838-e047f8f3f33b" providerId="ADAL" clId="{ED405823-9A19-A940-BF7E-5438A0163F27}" dt="2024-02-14T21:55:04.851" v="140" actId="2711"/>
          <ac:spMkLst>
            <pc:docMk/>
            <pc:sldMk cId="3806750613" sldId="2146849814"/>
            <ac:spMk id="5" creationId="{DDF001F1-034E-69AF-890F-8166BE99B4D3}"/>
          </ac:spMkLst>
        </pc:spChg>
        <pc:spChg chg="mod">
          <ac:chgData name="Mattias Vermeire" userId="afe8c86d-d01e-472e-9838-e047f8f3f33b" providerId="ADAL" clId="{ED405823-9A19-A940-BF7E-5438A0163F27}" dt="2024-02-14T21:54:49.615" v="139" actId="2711"/>
          <ac:spMkLst>
            <pc:docMk/>
            <pc:sldMk cId="3806750613" sldId="2146849814"/>
            <ac:spMk id="11" creationId="{D5984ABE-8418-8FC4-D04F-91BE1FAB6265}"/>
          </ac:spMkLst>
        </pc:spChg>
        <pc:spChg chg="mod">
          <ac:chgData name="Mattias Vermeire" userId="afe8c86d-d01e-472e-9838-e047f8f3f33b" providerId="ADAL" clId="{ED405823-9A19-A940-BF7E-5438A0163F27}" dt="2024-02-14T21:54:49.615" v="139" actId="2711"/>
          <ac:spMkLst>
            <pc:docMk/>
            <pc:sldMk cId="3806750613" sldId="2146849814"/>
            <ac:spMk id="13" creationId="{73725E32-3B6E-0521-74C5-5B03369E9A98}"/>
          </ac:spMkLst>
        </pc:spChg>
        <pc:spChg chg="mod">
          <ac:chgData name="Mattias Vermeire" userId="afe8c86d-d01e-472e-9838-e047f8f3f33b" providerId="ADAL" clId="{ED405823-9A19-A940-BF7E-5438A0163F27}" dt="2024-02-14T21:54:49.615" v="139" actId="2711"/>
          <ac:spMkLst>
            <pc:docMk/>
            <pc:sldMk cId="3806750613" sldId="2146849814"/>
            <ac:spMk id="26" creationId="{AE28ABD7-A3E4-52CF-3DBC-D9FFC4A1C867}"/>
          </ac:spMkLst>
        </pc:spChg>
        <pc:spChg chg="mod">
          <ac:chgData name="Mattias Vermeire" userId="afe8c86d-d01e-472e-9838-e047f8f3f33b" providerId="ADAL" clId="{ED405823-9A19-A940-BF7E-5438A0163F27}" dt="2024-02-14T21:54:49.615" v="139" actId="2711"/>
          <ac:spMkLst>
            <pc:docMk/>
            <pc:sldMk cId="3806750613" sldId="2146849814"/>
            <ac:spMk id="27" creationId="{DF2EAE3A-19B0-2F85-EACE-82500A316848}"/>
          </ac:spMkLst>
        </pc:spChg>
        <pc:spChg chg="mod">
          <ac:chgData name="Mattias Vermeire" userId="afe8c86d-d01e-472e-9838-e047f8f3f33b" providerId="ADAL" clId="{ED405823-9A19-A940-BF7E-5438A0163F27}" dt="2024-02-14T21:54:49.615" v="139" actId="2711"/>
          <ac:spMkLst>
            <pc:docMk/>
            <pc:sldMk cId="3806750613" sldId="2146849814"/>
            <ac:spMk id="28" creationId="{FDA7485B-9723-7451-BA2D-8DD0F40EACF6}"/>
          </ac:spMkLst>
        </pc:spChg>
        <pc:spChg chg="mod">
          <ac:chgData name="Mattias Vermeire" userId="afe8c86d-d01e-472e-9838-e047f8f3f33b" providerId="ADAL" clId="{ED405823-9A19-A940-BF7E-5438A0163F27}" dt="2024-02-14T21:54:49.615" v="139" actId="2711"/>
          <ac:spMkLst>
            <pc:docMk/>
            <pc:sldMk cId="3806750613" sldId="2146849814"/>
            <ac:spMk id="30" creationId="{94AF2FBE-02A5-CADE-839C-27DEF5E6BD1B}"/>
          </ac:spMkLst>
        </pc:spChg>
        <pc:spChg chg="mod">
          <ac:chgData name="Mattias Vermeire" userId="afe8c86d-d01e-472e-9838-e047f8f3f33b" providerId="ADAL" clId="{ED405823-9A19-A940-BF7E-5438A0163F27}" dt="2024-02-14T21:54:49.615" v="139" actId="2711"/>
          <ac:spMkLst>
            <pc:docMk/>
            <pc:sldMk cId="3806750613" sldId="2146849814"/>
            <ac:spMk id="31" creationId="{7A4B0AEF-9BE9-0AB3-8A3C-58A16249AF00}"/>
          </ac:spMkLst>
        </pc:spChg>
        <pc:spChg chg="mod">
          <ac:chgData name="Mattias Vermeire" userId="afe8c86d-d01e-472e-9838-e047f8f3f33b" providerId="ADAL" clId="{ED405823-9A19-A940-BF7E-5438A0163F27}" dt="2024-02-14T21:54:49.615" v="139" actId="2711"/>
          <ac:spMkLst>
            <pc:docMk/>
            <pc:sldMk cId="3806750613" sldId="2146849814"/>
            <ac:spMk id="44" creationId="{8F1F8AB5-781C-3107-FE30-FBDEB8619663}"/>
          </ac:spMkLst>
        </pc:spChg>
      </pc:sldChg>
      <pc:sldChg chg="modSp mod">
        <pc:chgData name="Mattias Vermeire" userId="afe8c86d-d01e-472e-9838-e047f8f3f33b" providerId="ADAL" clId="{ED405823-9A19-A940-BF7E-5438A0163F27}" dt="2024-02-14T21:42:49.693" v="7" actId="2710"/>
        <pc:sldMkLst>
          <pc:docMk/>
          <pc:sldMk cId="476255691" sldId="2146849815"/>
        </pc:sldMkLst>
        <pc:spChg chg="mod">
          <ac:chgData name="Mattias Vermeire" userId="afe8c86d-d01e-472e-9838-e047f8f3f33b" providerId="ADAL" clId="{ED405823-9A19-A940-BF7E-5438A0163F27}" dt="2024-02-14T21:42:49.693" v="7" actId="2710"/>
          <ac:spMkLst>
            <pc:docMk/>
            <pc:sldMk cId="476255691" sldId="2146849815"/>
            <ac:spMk id="10" creationId="{D873108F-995E-608D-E8C1-81C2D184C9B0}"/>
          </ac:spMkLst>
        </pc:spChg>
      </pc:sldChg>
      <pc:sldChg chg="modSp mod">
        <pc:chgData name="Mattias Vermeire" userId="afe8c86d-d01e-472e-9838-e047f8f3f33b" providerId="ADAL" clId="{ED405823-9A19-A940-BF7E-5438A0163F27}" dt="2024-02-14T21:43:03.263" v="11" actId="2710"/>
        <pc:sldMkLst>
          <pc:docMk/>
          <pc:sldMk cId="2773037224" sldId="2146849816"/>
        </pc:sldMkLst>
        <pc:spChg chg="mod">
          <ac:chgData name="Mattias Vermeire" userId="afe8c86d-d01e-472e-9838-e047f8f3f33b" providerId="ADAL" clId="{ED405823-9A19-A940-BF7E-5438A0163F27}" dt="2024-02-14T21:43:03.263" v="11" actId="2710"/>
          <ac:spMkLst>
            <pc:docMk/>
            <pc:sldMk cId="2773037224" sldId="2146849816"/>
            <ac:spMk id="2" creationId="{68CA56D3-38D6-8FAF-7F1C-99DF720B702F}"/>
          </ac:spMkLst>
        </pc:spChg>
      </pc:sldChg>
      <pc:sldChg chg="modSp mod">
        <pc:chgData name="Mattias Vermeire" userId="afe8c86d-d01e-472e-9838-e047f8f3f33b" providerId="ADAL" clId="{ED405823-9A19-A940-BF7E-5438A0163F27}" dt="2024-02-15T10:25:44.789" v="253" actId="20577"/>
        <pc:sldMkLst>
          <pc:docMk/>
          <pc:sldMk cId="2625471115" sldId="2147373261"/>
        </pc:sldMkLst>
        <pc:graphicFrameChg chg="modGraphic">
          <ac:chgData name="Mattias Vermeire" userId="afe8c86d-d01e-472e-9838-e047f8f3f33b" providerId="ADAL" clId="{ED405823-9A19-A940-BF7E-5438A0163F27}" dt="2024-02-15T10:25:44.789" v="253" actId="20577"/>
          <ac:graphicFrameMkLst>
            <pc:docMk/>
            <pc:sldMk cId="2625471115" sldId="2147373261"/>
            <ac:graphicFrameMk id="5" creationId="{ED0D0F3B-022C-3A9C-BB22-459378F865C6}"/>
          </ac:graphicFrameMkLst>
        </pc:graphicFrameChg>
      </pc:sldChg>
    </pc:docChg>
  </pc:docChgLst>
  <pc:docChgLst>
    <pc:chgData name="Iris Minnema" userId="S::iris@happiness-anywhere.com::5cff94b1-6c0b-4c1f-a712-473b84d89636" providerId="AD" clId="Web-{2F92398C-F02E-BB2E-9998-6EB8B23AC945}"/>
    <pc:docChg chg="addSld modSld">
      <pc:chgData name="Iris Minnema" userId="S::iris@happiness-anywhere.com::5cff94b1-6c0b-4c1f-a712-473b84d89636" providerId="AD" clId="Web-{2F92398C-F02E-BB2E-9998-6EB8B23AC945}" dt="2024-02-15T10:26:25.467" v="16"/>
      <pc:docMkLst>
        <pc:docMk/>
      </pc:docMkLst>
      <pc:sldChg chg="modSp">
        <pc:chgData name="Iris Minnema" userId="S::iris@happiness-anywhere.com::5cff94b1-6c0b-4c1f-a712-473b84d89636" providerId="AD" clId="Web-{2F92398C-F02E-BB2E-9998-6EB8B23AC945}" dt="2024-02-15T10:23:21.774" v="15" actId="20577"/>
        <pc:sldMkLst>
          <pc:docMk/>
          <pc:sldMk cId="3074706286" sldId="2146849010"/>
        </pc:sldMkLst>
        <pc:spChg chg="mod">
          <ac:chgData name="Iris Minnema" userId="S::iris@happiness-anywhere.com::5cff94b1-6c0b-4c1f-a712-473b84d89636" providerId="AD" clId="Web-{2F92398C-F02E-BB2E-9998-6EB8B23AC945}" dt="2024-02-15T10:23:21.774" v="15" actId="20577"/>
          <ac:spMkLst>
            <pc:docMk/>
            <pc:sldMk cId="3074706286" sldId="2146849010"/>
            <ac:spMk id="2" creationId="{02E450C0-FE33-D875-FB2D-CE57CBAFA2D2}"/>
          </ac:spMkLst>
        </pc:spChg>
      </pc:sldChg>
      <pc:sldChg chg="add replId">
        <pc:chgData name="Iris Minnema" userId="S::iris@happiness-anywhere.com::5cff94b1-6c0b-4c1f-a712-473b84d89636" providerId="AD" clId="Web-{2F92398C-F02E-BB2E-9998-6EB8B23AC945}" dt="2024-02-15T10:26:25.467" v="16"/>
        <pc:sldMkLst>
          <pc:docMk/>
          <pc:sldMk cId="4098090407" sldId="2147373278"/>
        </pc:sldMkLst>
      </pc:sldChg>
    </pc:docChg>
  </pc:docChgLst>
  <pc:docChgLst>
    <pc:chgData name="Iris Minnema" userId="S::iris@happiness-anywhere.com::5cff94b1-6c0b-4c1f-a712-473b84d89636" providerId="AD" clId="Web-{B48CD4EF-DEEC-EEF3-9726-1719D5DE555A}"/>
    <pc:docChg chg="addSld modSld sldOrd">
      <pc:chgData name="Iris Minnema" userId="S::iris@happiness-anywhere.com::5cff94b1-6c0b-4c1f-a712-473b84d89636" providerId="AD" clId="Web-{B48CD4EF-DEEC-EEF3-9726-1719D5DE555A}" dt="2024-02-15T07:23:21.492" v="18" actId="20577"/>
      <pc:docMkLst>
        <pc:docMk/>
      </pc:docMkLst>
      <pc:sldChg chg="add">
        <pc:chgData name="Iris Minnema" userId="S::iris@happiness-anywhere.com::5cff94b1-6c0b-4c1f-a712-473b84d89636" providerId="AD" clId="Web-{B48CD4EF-DEEC-EEF3-9726-1719D5DE555A}" dt="2024-02-15T07:22:32.725" v="8"/>
        <pc:sldMkLst>
          <pc:docMk/>
          <pc:sldMk cId="747393067" sldId="9566"/>
        </pc:sldMkLst>
      </pc:sldChg>
      <pc:sldChg chg="add">
        <pc:chgData name="Iris Minnema" userId="S::iris@happiness-anywhere.com::5cff94b1-6c0b-4c1f-a712-473b84d89636" providerId="AD" clId="Web-{B48CD4EF-DEEC-EEF3-9726-1719D5DE555A}" dt="2024-02-15T07:22:30.022" v="1"/>
        <pc:sldMkLst>
          <pc:docMk/>
          <pc:sldMk cId="496015466" sldId="2145707928"/>
        </pc:sldMkLst>
      </pc:sldChg>
      <pc:sldChg chg="add">
        <pc:chgData name="Iris Minnema" userId="S::iris@happiness-anywhere.com::5cff94b1-6c0b-4c1f-a712-473b84d89636" providerId="AD" clId="Web-{B48CD4EF-DEEC-EEF3-9726-1719D5DE555A}" dt="2024-02-15T07:22:30.131" v="2"/>
        <pc:sldMkLst>
          <pc:docMk/>
          <pc:sldMk cId="2853977409" sldId="2145708109"/>
        </pc:sldMkLst>
      </pc:sldChg>
      <pc:sldChg chg="add">
        <pc:chgData name="Iris Minnema" userId="S::iris@happiness-anywhere.com::5cff94b1-6c0b-4c1f-a712-473b84d89636" providerId="AD" clId="Web-{B48CD4EF-DEEC-EEF3-9726-1719D5DE555A}" dt="2024-02-15T07:22:30.225" v="3"/>
        <pc:sldMkLst>
          <pc:docMk/>
          <pc:sldMk cId="760018694" sldId="2145708111"/>
        </pc:sldMkLst>
      </pc:sldChg>
      <pc:sldChg chg="add ord">
        <pc:chgData name="Iris Minnema" userId="S::iris@happiness-anywhere.com::5cff94b1-6c0b-4c1f-a712-473b84d89636" providerId="AD" clId="Web-{B48CD4EF-DEEC-EEF3-9726-1719D5DE555A}" dt="2024-02-15T07:22:49.616" v="11"/>
        <pc:sldMkLst>
          <pc:docMk/>
          <pc:sldMk cId="2531869081" sldId="2147373259"/>
        </pc:sldMkLst>
      </pc:sldChg>
      <pc:sldChg chg="add">
        <pc:chgData name="Iris Minnema" userId="S::iris@happiness-anywhere.com::5cff94b1-6c0b-4c1f-a712-473b84d89636" providerId="AD" clId="Web-{B48CD4EF-DEEC-EEF3-9726-1719D5DE555A}" dt="2024-02-15T07:22:30.537" v="6"/>
        <pc:sldMkLst>
          <pc:docMk/>
          <pc:sldMk cId="877799909" sldId="2147373260"/>
        </pc:sldMkLst>
      </pc:sldChg>
      <pc:sldChg chg="add">
        <pc:chgData name="Iris Minnema" userId="S::iris@happiness-anywhere.com::5cff94b1-6c0b-4c1f-a712-473b84d89636" providerId="AD" clId="Web-{B48CD4EF-DEEC-EEF3-9726-1719D5DE555A}" dt="2024-02-15T07:22:30.444" v="5"/>
        <pc:sldMkLst>
          <pc:docMk/>
          <pc:sldMk cId="2625471115" sldId="2147373261"/>
        </pc:sldMkLst>
      </pc:sldChg>
      <pc:sldChg chg="add">
        <pc:chgData name="Iris Minnema" userId="S::iris@happiness-anywhere.com::5cff94b1-6c0b-4c1f-a712-473b84d89636" providerId="AD" clId="Web-{B48CD4EF-DEEC-EEF3-9726-1719D5DE555A}" dt="2024-02-15T07:22:30.287" v="4"/>
        <pc:sldMkLst>
          <pc:docMk/>
          <pc:sldMk cId="3096052738" sldId="2147373263"/>
        </pc:sldMkLst>
      </pc:sldChg>
      <pc:sldChg chg="add">
        <pc:chgData name="Iris Minnema" userId="S::iris@happiness-anywhere.com::5cff94b1-6c0b-4c1f-a712-473b84d89636" providerId="AD" clId="Web-{B48CD4EF-DEEC-EEF3-9726-1719D5DE555A}" dt="2024-02-15T07:22:32.928" v="10"/>
        <pc:sldMkLst>
          <pc:docMk/>
          <pc:sldMk cId="2397910568" sldId="2147373266"/>
        </pc:sldMkLst>
      </pc:sldChg>
      <pc:sldChg chg="add">
        <pc:chgData name="Iris Minnema" userId="S::iris@happiness-anywhere.com::5cff94b1-6c0b-4c1f-a712-473b84d89636" providerId="AD" clId="Web-{B48CD4EF-DEEC-EEF3-9726-1719D5DE555A}" dt="2024-02-15T07:22:30.897" v="7"/>
        <pc:sldMkLst>
          <pc:docMk/>
          <pc:sldMk cId="3323422743" sldId="2147373267"/>
        </pc:sldMkLst>
      </pc:sldChg>
      <pc:sldChg chg="add">
        <pc:chgData name="Iris Minnema" userId="S::iris@happiness-anywhere.com::5cff94b1-6c0b-4c1f-a712-473b84d89636" providerId="AD" clId="Web-{B48CD4EF-DEEC-EEF3-9726-1719D5DE555A}" dt="2024-02-15T07:22:29.881" v="0"/>
        <pc:sldMkLst>
          <pc:docMk/>
          <pc:sldMk cId="1134504174" sldId="2147373273"/>
        </pc:sldMkLst>
      </pc:sldChg>
      <pc:sldChg chg="modSp add replId">
        <pc:chgData name="Iris Minnema" userId="S::iris@happiness-anywhere.com::5cff94b1-6c0b-4c1f-a712-473b84d89636" providerId="AD" clId="Web-{B48CD4EF-DEEC-EEF3-9726-1719D5DE555A}" dt="2024-02-15T07:23:21.492" v="18" actId="20577"/>
        <pc:sldMkLst>
          <pc:docMk/>
          <pc:sldMk cId="3070996370" sldId="2147373274"/>
        </pc:sldMkLst>
        <pc:spChg chg="mod">
          <ac:chgData name="Iris Minnema" userId="S::iris@happiness-anywhere.com::5cff94b1-6c0b-4c1f-a712-473b84d89636" providerId="AD" clId="Web-{B48CD4EF-DEEC-EEF3-9726-1719D5DE555A}" dt="2024-02-15T07:23:13.523" v="14" actId="20577"/>
          <ac:spMkLst>
            <pc:docMk/>
            <pc:sldMk cId="3070996370" sldId="2147373274"/>
            <ac:spMk id="2" creationId="{261857CC-8308-35E4-EC18-283067344D4E}"/>
          </ac:spMkLst>
        </pc:spChg>
        <pc:spChg chg="mod">
          <ac:chgData name="Iris Minnema" userId="S::iris@happiness-anywhere.com::5cff94b1-6c0b-4c1f-a712-473b84d89636" providerId="AD" clId="Web-{B48CD4EF-DEEC-EEF3-9726-1719D5DE555A}" dt="2024-02-15T07:23:21.492" v="18" actId="20577"/>
          <ac:spMkLst>
            <pc:docMk/>
            <pc:sldMk cId="3070996370" sldId="2147373274"/>
            <ac:spMk id="3" creationId="{479BF544-110C-B2FE-EBA6-0D2BC1E5F373}"/>
          </ac:spMkLst>
        </pc:spChg>
      </pc:sldChg>
    </pc:docChg>
  </pc:docChgLst>
  <pc:docChgLst>
    <pc:chgData name="Iris Minnema" userId="5cff94b1-6c0b-4c1f-a712-473b84d89636" providerId="ADAL" clId="{00F3FCF3-6486-EC4A-A7E3-69985F299E54}"/>
    <pc:docChg chg="undo custSel addSld delSld modSld sldOrd">
      <pc:chgData name="Iris Minnema" userId="5cff94b1-6c0b-4c1f-a712-473b84d89636" providerId="ADAL" clId="{00F3FCF3-6486-EC4A-A7E3-69985F299E54}" dt="2024-02-15T08:03:04.616" v="1468" actId="5793"/>
      <pc:docMkLst>
        <pc:docMk/>
      </pc:docMkLst>
      <pc:sldChg chg="del">
        <pc:chgData name="Iris Minnema" userId="5cff94b1-6c0b-4c1f-a712-473b84d89636" providerId="ADAL" clId="{00F3FCF3-6486-EC4A-A7E3-69985F299E54}" dt="2024-02-15T07:32:34.691" v="153" actId="2696"/>
        <pc:sldMkLst>
          <pc:docMk/>
          <pc:sldMk cId="747393067" sldId="9566"/>
        </pc:sldMkLst>
      </pc:sldChg>
      <pc:sldChg chg="addSp delSp modSp mod">
        <pc:chgData name="Iris Minnema" userId="5cff94b1-6c0b-4c1f-a712-473b84d89636" providerId="ADAL" clId="{00F3FCF3-6486-EC4A-A7E3-69985F299E54}" dt="2024-02-15T07:59:13.597" v="1400"/>
        <pc:sldMkLst>
          <pc:docMk/>
          <pc:sldMk cId="496015466" sldId="2145707928"/>
        </pc:sldMkLst>
        <pc:spChg chg="del">
          <ac:chgData name="Iris Minnema" userId="5cff94b1-6c0b-4c1f-a712-473b84d89636" providerId="ADAL" clId="{00F3FCF3-6486-EC4A-A7E3-69985F299E54}" dt="2024-02-15T07:59:10.789" v="1399" actId="478"/>
          <ac:spMkLst>
            <pc:docMk/>
            <pc:sldMk cId="496015466" sldId="2145707928"/>
            <ac:spMk id="14" creationId="{4475D8EC-6D53-5DB9-79C2-B14819FF7E2B}"/>
          </ac:spMkLst>
        </pc:spChg>
        <pc:spChg chg="add mod">
          <ac:chgData name="Iris Minnema" userId="5cff94b1-6c0b-4c1f-a712-473b84d89636" providerId="ADAL" clId="{00F3FCF3-6486-EC4A-A7E3-69985F299E54}" dt="2024-02-15T07:59:13.597" v="1400"/>
          <ac:spMkLst>
            <pc:docMk/>
            <pc:sldMk cId="496015466" sldId="2145707928"/>
            <ac:spMk id="18" creationId="{AC4A60A5-B907-2B0B-137B-F18501B155BF}"/>
          </ac:spMkLst>
        </pc:spChg>
        <pc:cxnChg chg="del">
          <ac:chgData name="Iris Minnema" userId="5cff94b1-6c0b-4c1f-a712-473b84d89636" providerId="ADAL" clId="{00F3FCF3-6486-EC4A-A7E3-69985F299E54}" dt="2024-02-15T07:59:07.089" v="1398" actId="478"/>
          <ac:cxnSpMkLst>
            <pc:docMk/>
            <pc:sldMk cId="496015466" sldId="2145707928"/>
            <ac:cxnSpMk id="16" creationId="{BD3ED2EA-243A-6F4E-0F4E-886BFFDF1D98}"/>
          </ac:cxnSpMkLst>
        </pc:cxnChg>
        <pc:cxnChg chg="add mod">
          <ac:chgData name="Iris Minnema" userId="5cff94b1-6c0b-4c1f-a712-473b84d89636" providerId="ADAL" clId="{00F3FCF3-6486-EC4A-A7E3-69985F299E54}" dt="2024-02-15T07:59:13.597" v="1400"/>
          <ac:cxnSpMkLst>
            <pc:docMk/>
            <pc:sldMk cId="496015466" sldId="2145707928"/>
            <ac:cxnSpMk id="19" creationId="{AEA0EFB3-5386-1D4D-2DF3-7A74402BBCD6}"/>
          </ac:cxnSpMkLst>
        </pc:cxnChg>
      </pc:sldChg>
      <pc:sldChg chg="del">
        <pc:chgData name="Iris Minnema" userId="5cff94b1-6c0b-4c1f-a712-473b84d89636" providerId="ADAL" clId="{00F3FCF3-6486-EC4A-A7E3-69985F299E54}" dt="2024-02-15T07:55:20.240" v="1308" actId="2696"/>
        <pc:sldMkLst>
          <pc:docMk/>
          <pc:sldMk cId="2853977409" sldId="2145708109"/>
        </pc:sldMkLst>
      </pc:sldChg>
      <pc:sldChg chg="addSp delSp modSp mod">
        <pc:chgData name="Iris Minnema" userId="5cff94b1-6c0b-4c1f-a712-473b84d89636" providerId="ADAL" clId="{00F3FCF3-6486-EC4A-A7E3-69985F299E54}" dt="2024-02-15T07:58:58.600" v="1397"/>
        <pc:sldMkLst>
          <pc:docMk/>
          <pc:sldMk cId="760018694" sldId="2145708111"/>
        </pc:sldMkLst>
        <pc:spChg chg="del">
          <ac:chgData name="Iris Minnema" userId="5cff94b1-6c0b-4c1f-a712-473b84d89636" providerId="ADAL" clId="{00F3FCF3-6486-EC4A-A7E3-69985F299E54}" dt="2024-02-15T07:54:56.679" v="1307" actId="478"/>
          <ac:spMkLst>
            <pc:docMk/>
            <pc:sldMk cId="760018694" sldId="2145708111"/>
            <ac:spMk id="10" creationId="{E2D4EC36-745E-9041-9522-C2088938E74C}"/>
          </ac:spMkLst>
        </pc:spChg>
        <pc:spChg chg="del">
          <ac:chgData name="Iris Minnema" userId="5cff94b1-6c0b-4c1f-a712-473b84d89636" providerId="ADAL" clId="{00F3FCF3-6486-EC4A-A7E3-69985F299E54}" dt="2024-02-15T07:57:51.037" v="1385" actId="478"/>
          <ac:spMkLst>
            <pc:docMk/>
            <pc:sldMk cId="760018694" sldId="2145708111"/>
            <ac:spMk id="11" creationId="{D733D775-6581-FC17-5239-244964ACCA54}"/>
          </ac:spMkLst>
        </pc:spChg>
        <pc:spChg chg="add mod">
          <ac:chgData name="Iris Minnema" userId="5cff94b1-6c0b-4c1f-a712-473b84d89636" providerId="ADAL" clId="{00F3FCF3-6486-EC4A-A7E3-69985F299E54}" dt="2024-02-15T07:58:58.600" v="1397"/>
          <ac:spMkLst>
            <pc:docMk/>
            <pc:sldMk cId="760018694" sldId="2145708111"/>
            <ac:spMk id="13" creationId="{9125528C-0783-7835-A72D-40CAE6B482C8}"/>
          </ac:spMkLst>
        </pc:spChg>
        <pc:cxnChg chg="del">
          <ac:chgData name="Iris Minnema" userId="5cff94b1-6c0b-4c1f-a712-473b84d89636" providerId="ADAL" clId="{00F3FCF3-6486-EC4A-A7E3-69985F299E54}" dt="2024-02-15T07:57:47.921" v="1384" actId="478"/>
          <ac:cxnSpMkLst>
            <pc:docMk/>
            <pc:sldMk cId="760018694" sldId="2145708111"/>
            <ac:cxnSpMk id="12" creationId="{1319BBDD-16C9-9DBB-C1FA-0CB1ADCDAADB}"/>
          </ac:cxnSpMkLst>
        </pc:cxnChg>
        <pc:cxnChg chg="add mod">
          <ac:chgData name="Iris Minnema" userId="5cff94b1-6c0b-4c1f-a712-473b84d89636" providerId="ADAL" clId="{00F3FCF3-6486-EC4A-A7E3-69985F299E54}" dt="2024-02-15T07:58:58.600" v="1397"/>
          <ac:cxnSpMkLst>
            <pc:docMk/>
            <pc:sldMk cId="760018694" sldId="2145708111"/>
            <ac:cxnSpMk id="14" creationId="{6A508BF8-7099-3B02-24EC-32EC0F81C982}"/>
          </ac:cxnSpMkLst>
        </pc:cxnChg>
      </pc:sldChg>
      <pc:sldChg chg="addSp delSp modSp mod">
        <pc:chgData name="Iris Minnema" userId="5cff94b1-6c0b-4c1f-a712-473b84d89636" providerId="ADAL" clId="{00F3FCF3-6486-EC4A-A7E3-69985F299E54}" dt="2024-02-15T07:30:48.784" v="55"/>
        <pc:sldMkLst>
          <pc:docMk/>
          <pc:sldMk cId="3040644318" sldId="2146848759"/>
        </pc:sldMkLst>
        <pc:spChg chg="add mod">
          <ac:chgData name="Iris Minnema" userId="5cff94b1-6c0b-4c1f-a712-473b84d89636" providerId="ADAL" clId="{00F3FCF3-6486-EC4A-A7E3-69985F299E54}" dt="2024-02-15T07:30:48.784" v="55"/>
          <ac:spMkLst>
            <pc:docMk/>
            <pc:sldMk cId="3040644318" sldId="2146848759"/>
            <ac:spMk id="14" creationId="{AF07D8BB-2B16-C76C-BD33-1E6D1CA122B0}"/>
          </ac:spMkLst>
        </pc:spChg>
        <pc:spChg chg="del">
          <ac:chgData name="Iris Minnema" userId="5cff94b1-6c0b-4c1f-a712-473b84d89636" providerId="ADAL" clId="{00F3FCF3-6486-EC4A-A7E3-69985F299E54}" dt="2024-02-15T07:30:28.985" v="53" actId="478"/>
          <ac:spMkLst>
            <pc:docMk/>
            <pc:sldMk cId="3040644318" sldId="2146848759"/>
            <ac:spMk id="53" creationId="{A1F7A8F2-DD81-BF47-B4F3-18B8432B8406}"/>
          </ac:spMkLst>
        </pc:spChg>
        <pc:cxnChg chg="add mod">
          <ac:chgData name="Iris Minnema" userId="5cff94b1-6c0b-4c1f-a712-473b84d89636" providerId="ADAL" clId="{00F3FCF3-6486-EC4A-A7E3-69985F299E54}" dt="2024-02-15T07:30:48.784" v="55"/>
          <ac:cxnSpMkLst>
            <pc:docMk/>
            <pc:sldMk cId="3040644318" sldId="2146848759"/>
            <ac:cxnSpMk id="16" creationId="{F6EE6DBC-FBAA-5246-8152-9B215B1E3F95}"/>
          </ac:cxnSpMkLst>
        </pc:cxnChg>
        <pc:cxnChg chg="del">
          <ac:chgData name="Iris Minnema" userId="5cff94b1-6c0b-4c1f-a712-473b84d89636" providerId="ADAL" clId="{00F3FCF3-6486-EC4A-A7E3-69985F299E54}" dt="2024-02-15T07:30:45.559" v="54" actId="478"/>
          <ac:cxnSpMkLst>
            <pc:docMk/>
            <pc:sldMk cId="3040644318" sldId="2146848759"/>
            <ac:cxnSpMk id="54" creationId="{0A5BEBE8-1913-808B-36C1-E4C67F95F0F0}"/>
          </ac:cxnSpMkLst>
        </pc:cxnChg>
      </pc:sldChg>
      <pc:sldChg chg="addSp delSp modSp mod">
        <pc:chgData name="Iris Minnema" userId="5cff94b1-6c0b-4c1f-a712-473b84d89636" providerId="ADAL" clId="{00F3FCF3-6486-EC4A-A7E3-69985F299E54}" dt="2024-02-15T07:26:27.636" v="2"/>
        <pc:sldMkLst>
          <pc:docMk/>
          <pc:sldMk cId="476255691" sldId="2146849815"/>
        </pc:sldMkLst>
        <pc:spChg chg="add mod">
          <ac:chgData name="Iris Minnema" userId="5cff94b1-6c0b-4c1f-a712-473b84d89636" providerId="ADAL" clId="{00F3FCF3-6486-EC4A-A7E3-69985F299E54}" dt="2024-02-15T07:26:27.636" v="2"/>
          <ac:spMkLst>
            <pc:docMk/>
            <pc:sldMk cId="476255691" sldId="2146849815"/>
            <ac:spMk id="2" creationId="{339A93D4-09D1-C317-A466-82A727B2A52A}"/>
          </ac:spMkLst>
        </pc:spChg>
        <pc:spChg chg="del">
          <ac:chgData name="Iris Minnema" userId="5cff94b1-6c0b-4c1f-a712-473b84d89636" providerId="ADAL" clId="{00F3FCF3-6486-EC4A-A7E3-69985F299E54}" dt="2024-02-15T07:26:24.856" v="1" actId="478"/>
          <ac:spMkLst>
            <pc:docMk/>
            <pc:sldMk cId="476255691" sldId="2146849815"/>
            <ac:spMk id="5" creationId="{538EEF0A-62C0-BB98-096E-CA5A348BD5BA}"/>
          </ac:spMkLst>
        </pc:spChg>
        <pc:cxnChg chg="del">
          <ac:chgData name="Iris Minnema" userId="5cff94b1-6c0b-4c1f-a712-473b84d89636" providerId="ADAL" clId="{00F3FCF3-6486-EC4A-A7E3-69985F299E54}" dt="2024-02-15T07:26:23.041" v="0" actId="478"/>
          <ac:cxnSpMkLst>
            <pc:docMk/>
            <pc:sldMk cId="476255691" sldId="2146849815"/>
            <ac:cxnSpMk id="6" creationId="{5C498672-5C61-3C42-6653-4CC3FB03E10D}"/>
          </ac:cxnSpMkLst>
        </pc:cxnChg>
        <pc:cxnChg chg="add mod">
          <ac:chgData name="Iris Minnema" userId="5cff94b1-6c0b-4c1f-a712-473b84d89636" providerId="ADAL" clId="{00F3FCF3-6486-EC4A-A7E3-69985F299E54}" dt="2024-02-15T07:26:27.636" v="2"/>
          <ac:cxnSpMkLst>
            <pc:docMk/>
            <pc:sldMk cId="476255691" sldId="2146849815"/>
            <ac:cxnSpMk id="11" creationId="{E01BE7C1-E0FD-5253-C785-06291BB9A187}"/>
          </ac:cxnSpMkLst>
        </pc:cxnChg>
      </pc:sldChg>
      <pc:sldChg chg="modSp mod">
        <pc:chgData name="Iris Minnema" userId="5cff94b1-6c0b-4c1f-a712-473b84d89636" providerId="ADAL" clId="{00F3FCF3-6486-EC4A-A7E3-69985F299E54}" dt="2024-02-15T08:00:15.730" v="1408" actId="20577"/>
        <pc:sldMkLst>
          <pc:docMk/>
          <pc:sldMk cId="2773037224" sldId="2146849816"/>
        </pc:sldMkLst>
        <pc:spChg chg="mod">
          <ac:chgData name="Iris Minnema" userId="5cff94b1-6c0b-4c1f-a712-473b84d89636" providerId="ADAL" clId="{00F3FCF3-6486-EC4A-A7E3-69985F299E54}" dt="2024-02-15T08:00:15.730" v="1408" actId="20577"/>
          <ac:spMkLst>
            <pc:docMk/>
            <pc:sldMk cId="2773037224" sldId="2146849816"/>
            <ac:spMk id="2" creationId="{68CA56D3-38D6-8FAF-7F1C-99DF720B702F}"/>
          </ac:spMkLst>
        </pc:spChg>
      </pc:sldChg>
      <pc:sldChg chg="del">
        <pc:chgData name="Iris Minnema" userId="5cff94b1-6c0b-4c1f-a712-473b84d89636" providerId="ADAL" clId="{00F3FCF3-6486-EC4A-A7E3-69985F299E54}" dt="2024-02-15T07:31:46.025" v="81" actId="2696"/>
        <pc:sldMkLst>
          <pc:docMk/>
          <pc:sldMk cId="2531869081" sldId="2147373259"/>
        </pc:sldMkLst>
      </pc:sldChg>
      <pc:sldChg chg="del">
        <pc:chgData name="Iris Minnema" userId="5cff94b1-6c0b-4c1f-a712-473b84d89636" providerId="ADAL" clId="{00F3FCF3-6486-EC4A-A7E3-69985F299E54}" dt="2024-02-15T07:32:48.306" v="155" actId="2696"/>
        <pc:sldMkLst>
          <pc:docMk/>
          <pc:sldMk cId="877799909" sldId="2147373260"/>
        </pc:sldMkLst>
      </pc:sldChg>
      <pc:sldChg chg="modSp mod ord">
        <pc:chgData name="Iris Minnema" userId="5cff94b1-6c0b-4c1f-a712-473b84d89636" providerId="ADAL" clId="{00F3FCF3-6486-EC4A-A7E3-69985F299E54}" dt="2024-02-15T08:03:04.616" v="1468" actId="5793"/>
        <pc:sldMkLst>
          <pc:docMk/>
          <pc:sldMk cId="2625471115" sldId="2147373261"/>
        </pc:sldMkLst>
        <pc:spChg chg="mod">
          <ac:chgData name="Iris Minnema" userId="5cff94b1-6c0b-4c1f-a712-473b84d89636" providerId="ADAL" clId="{00F3FCF3-6486-EC4A-A7E3-69985F299E54}" dt="2024-02-15T07:36:52.871" v="199" actId="20577"/>
          <ac:spMkLst>
            <pc:docMk/>
            <pc:sldMk cId="2625471115" sldId="2147373261"/>
            <ac:spMk id="2" creationId="{5BF70966-679A-B04E-F58C-15635832311C}"/>
          </ac:spMkLst>
        </pc:spChg>
        <pc:graphicFrameChg chg="mod modGraphic">
          <ac:chgData name="Iris Minnema" userId="5cff94b1-6c0b-4c1f-a712-473b84d89636" providerId="ADAL" clId="{00F3FCF3-6486-EC4A-A7E3-69985F299E54}" dt="2024-02-15T08:03:04.616" v="1468" actId="5793"/>
          <ac:graphicFrameMkLst>
            <pc:docMk/>
            <pc:sldMk cId="2625471115" sldId="2147373261"/>
            <ac:graphicFrameMk id="5" creationId="{ED0D0F3B-022C-3A9C-BB22-459378F865C6}"/>
          </ac:graphicFrameMkLst>
        </pc:graphicFrameChg>
        <pc:cxnChg chg="mod">
          <ac:chgData name="Iris Minnema" userId="5cff94b1-6c0b-4c1f-a712-473b84d89636" providerId="ADAL" clId="{00F3FCF3-6486-EC4A-A7E3-69985F299E54}" dt="2024-02-15T07:37:17.839" v="214" actId="14100"/>
          <ac:cxnSpMkLst>
            <pc:docMk/>
            <pc:sldMk cId="2625471115" sldId="2147373261"/>
            <ac:cxnSpMk id="3" creationId="{AF64E708-B6D2-3C82-392D-F467D0F4FD85}"/>
          </ac:cxnSpMkLst>
        </pc:cxnChg>
      </pc:sldChg>
      <pc:sldChg chg="modSp del mod">
        <pc:chgData name="Iris Minnema" userId="5cff94b1-6c0b-4c1f-a712-473b84d89636" providerId="ADAL" clId="{00F3FCF3-6486-EC4A-A7E3-69985F299E54}" dt="2024-02-15T07:57:20.846" v="1383" actId="2696"/>
        <pc:sldMkLst>
          <pc:docMk/>
          <pc:sldMk cId="3096052738" sldId="2147373263"/>
        </pc:sldMkLst>
        <pc:spChg chg="mod">
          <ac:chgData name="Iris Minnema" userId="5cff94b1-6c0b-4c1f-a712-473b84d89636" providerId="ADAL" clId="{00F3FCF3-6486-EC4A-A7E3-69985F299E54}" dt="2024-02-15T07:55:56.693" v="1316" actId="20577"/>
          <ac:spMkLst>
            <pc:docMk/>
            <pc:sldMk cId="3096052738" sldId="2147373263"/>
            <ac:spMk id="2" creationId="{94DD66D6-8CED-6653-3BB5-F847B5A33600}"/>
          </ac:spMkLst>
        </pc:spChg>
      </pc:sldChg>
      <pc:sldChg chg="modSp mod">
        <pc:chgData name="Iris Minnema" userId="5cff94b1-6c0b-4c1f-a712-473b84d89636" providerId="ADAL" clId="{00F3FCF3-6486-EC4A-A7E3-69985F299E54}" dt="2024-02-15T07:32:28.069" v="152" actId="20577"/>
        <pc:sldMkLst>
          <pc:docMk/>
          <pc:sldMk cId="2397910568" sldId="2147373266"/>
        </pc:sldMkLst>
        <pc:spChg chg="mod">
          <ac:chgData name="Iris Minnema" userId="5cff94b1-6c0b-4c1f-a712-473b84d89636" providerId="ADAL" clId="{00F3FCF3-6486-EC4A-A7E3-69985F299E54}" dt="2024-02-15T07:32:05.363" v="102" actId="20577"/>
          <ac:spMkLst>
            <pc:docMk/>
            <pc:sldMk cId="2397910568" sldId="2147373266"/>
            <ac:spMk id="2" creationId="{5BF70966-679A-B04E-F58C-15635832311C}"/>
          </ac:spMkLst>
        </pc:spChg>
        <pc:spChg chg="mod">
          <ac:chgData name="Iris Minnema" userId="5cff94b1-6c0b-4c1f-a712-473b84d89636" providerId="ADAL" clId="{00F3FCF3-6486-EC4A-A7E3-69985F299E54}" dt="2024-02-15T07:32:28.069" v="152" actId="20577"/>
          <ac:spMkLst>
            <pc:docMk/>
            <pc:sldMk cId="2397910568" sldId="2147373266"/>
            <ac:spMk id="4" creationId="{2672B142-9F5F-95D3-52C7-09BA837311AE}"/>
          </ac:spMkLst>
        </pc:spChg>
        <pc:cxnChg chg="mod">
          <ac:chgData name="Iris Minnema" userId="5cff94b1-6c0b-4c1f-a712-473b84d89636" providerId="ADAL" clId="{00F3FCF3-6486-EC4A-A7E3-69985F299E54}" dt="2024-02-15T07:32:11.279" v="103" actId="14100"/>
          <ac:cxnSpMkLst>
            <pc:docMk/>
            <pc:sldMk cId="2397910568" sldId="2147373266"/>
            <ac:cxnSpMk id="3" creationId="{AF64E708-B6D2-3C82-392D-F467D0F4FD85}"/>
          </ac:cxnSpMkLst>
        </pc:cxnChg>
      </pc:sldChg>
      <pc:sldChg chg="del">
        <pc:chgData name="Iris Minnema" userId="5cff94b1-6c0b-4c1f-a712-473b84d89636" providerId="ADAL" clId="{00F3FCF3-6486-EC4A-A7E3-69985F299E54}" dt="2024-02-15T07:32:36.548" v="154" actId="2696"/>
        <pc:sldMkLst>
          <pc:docMk/>
          <pc:sldMk cId="3323422743" sldId="2147373267"/>
        </pc:sldMkLst>
      </pc:sldChg>
      <pc:sldChg chg="del">
        <pc:chgData name="Iris Minnema" userId="5cff94b1-6c0b-4c1f-a712-473b84d89636" providerId="ADAL" clId="{00F3FCF3-6486-EC4A-A7E3-69985F299E54}" dt="2024-02-15T07:59:39.595" v="1401" actId="2696"/>
        <pc:sldMkLst>
          <pc:docMk/>
          <pc:sldMk cId="1134504174" sldId="2147373273"/>
        </pc:sldMkLst>
      </pc:sldChg>
      <pc:sldChg chg="modSp mod">
        <pc:chgData name="Iris Minnema" userId="5cff94b1-6c0b-4c1f-a712-473b84d89636" providerId="ADAL" clId="{00F3FCF3-6486-EC4A-A7E3-69985F299E54}" dt="2024-02-15T07:29:55.130" v="52" actId="20577"/>
        <pc:sldMkLst>
          <pc:docMk/>
          <pc:sldMk cId="3070996370" sldId="2147373274"/>
        </pc:sldMkLst>
        <pc:spChg chg="mod">
          <ac:chgData name="Iris Minnema" userId="5cff94b1-6c0b-4c1f-a712-473b84d89636" providerId="ADAL" clId="{00F3FCF3-6486-EC4A-A7E3-69985F299E54}" dt="2024-02-15T07:29:55.130" v="52" actId="20577"/>
          <ac:spMkLst>
            <pc:docMk/>
            <pc:sldMk cId="3070996370" sldId="2147373274"/>
            <ac:spMk id="3" creationId="{479BF544-110C-B2FE-EBA6-0D2BC1E5F373}"/>
          </ac:spMkLst>
        </pc:spChg>
      </pc:sldChg>
      <pc:sldChg chg="modSp add del mod">
        <pc:chgData name="Iris Minnema" userId="5cff94b1-6c0b-4c1f-a712-473b84d89636" providerId="ADAL" clId="{00F3FCF3-6486-EC4A-A7E3-69985F299E54}" dt="2024-02-15T07:59:54.168" v="1402" actId="2696"/>
        <pc:sldMkLst>
          <pc:docMk/>
          <pc:sldMk cId="2360753359" sldId="2147373275"/>
        </pc:sldMkLst>
        <pc:spChg chg="mod">
          <ac:chgData name="Iris Minnema" userId="5cff94b1-6c0b-4c1f-a712-473b84d89636" providerId="ADAL" clId="{00F3FCF3-6486-EC4A-A7E3-69985F299E54}" dt="2024-02-15T07:29:29.056" v="24" actId="20577"/>
          <ac:spMkLst>
            <pc:docMk/>
            <pc:sldMk cId="2360753359" sldId="2147373275"/>
            <ac:spMk id="3" creationId="{858EBF30-AA74-94FB-6EEF-F3C8E982D276}"/>
          </ac:spMkLst>
        </pc:spChg>
      </pc:sldChg>
      <pc:sldChg chg="modSp add mod">
        <pc:chgData name="Iris Minnema" userId="5cff94b1-6c0b-4c1f-a712-473b84d89636" providerId="ADAL" clId="{00F3FCF3-6486-EC4A-A7E3-69985F299E54}" dt="2024-02-15T07:31:43.717" v="80" actId="313"/>
        <pc:sldMkLst>
          <pc:docMk/>
          <pc:sldMk cId="2729278528" sldId="2147373276"/>
        </pc:sldMkLst>
        <pc:spChg chg="mod">
          <ac:chgData name="Iris Minnema" userId="5cff94b1-6c0b-4c1f-a712-473b84d89636" providerId="ADAL" clId="{00F3FCF3-6486-EC4A-A7E3-69985F299E54}" dt="2024-02-15T07:31:20.695" v="58" actId="20577"/>
          <ac:spMkLst>
            <pc:docMk/>
            <pc:sldMk cId="2729278528" sldId="2147373276"/>
            <ac:spMk id="2" creationId="{261857CC-8308-35E4-EC18-283067344D4E}"/>
          </ac:spMkLst>
        </pc:spChg>
        <pc:spChg chg="mod">
          <ac:chgData name="Iris Minnema" userId="5cff94b1-6c0b-4c1f-a712-473b84d89636" providerId="ADAL" clId="{00F3FCF3-6486-EC4A-A7E3-69985F299E54}" dt="2024-02-15T07:31:43.717" v="80" actId="313"/>
          <ac:spMkLst>
            <pc:docMk/>
            <pc:sldMk cId="2729278528" sldId="2147373276"/>
            <ac:spMk id="3" creationId="{479BF544-110C-B2FE-EBA6-0D2BC1E5F373}"/>
          </ac:spMkLst>
        </pc:spChg>
      </pc:sldChg>
      <pc:sldChg chg="addSp delSp modSp add mod">
        <pc:chgData name="Iris Minnema" userId="5cff94b1-6c0b-4c1f-a712-473b84d89636" providerId="ADAL" clId="{00F3FCF3-6486-EC4A-A7E3-69985F299E54}" dt="2024-02-15T07:58:38.186" v="1396" actId="14100"/>
        <pc:sldMkLst>
          <pc:docMk/>
          <pc:sldMk cId="3207355810" sldId="2147373277"/>
        </pc:sldMkLst>
        <pc:spChg chg="mod">
          <ac:chgData name="Iris Minnema" userId="5cff94b1-6c0b-4c1f-a712-473b84d89636" providerId="ADAL" clId="{00F3FCF3-6486-EC4A-A7E3-69985F299E54}" dt="2024-02-15T07:57:18.328" v="1382" actId="20577"/>
          <ac:spMkLst>
            <pc:docMk/>
            <pc:sldMk cId="3207355810" sldId="2147373277"/>
            <ac:spMk id="2" creationId="{02E450C0-FE33-D875-FB2D-CE57CBAFA2D2}"/>
          </ac:spMkLst>
        </pc:spChg>
        <pc:spChg chg="del mod">
          <ac:chgData name="Iris Minnema" userId="5cff94b1-6c0b-4c1f-a712-473b84d89636" providerId="ADAL" clId="{00F3FCF3-6486-EC4A-A7E3-69985F299E54}" dt="2024-02-15T07:58:15.591" v="1386" actId="478"/>
          <ac:spMkLst>
            <pc:docMk/>
            <pc:sldMk cId="3207355810" sldId="2147373277"/>
            <ac:spMk id="5" creationId="{F6A35D09-C8F9-68F5-8689-3C12BE7D15E9}"/>
          </ac:spMkLst>
        </pc:spChg>
        <pc:spChg chg="add mod">
          <ac:chgData name="Iris Minnema" userId="5cff94b1-6c0b-4c1f-a712-473b84d89636" providerId="ADAL" clId="{00F3FCF3-6486-EC4A-A7E3-69985F299E54}" dt="2024-02-15T07:58:30.928" v="1395" actId="20577"/>
          <ac:spMkLst>
            <pc:docMk/>
            <pc:sldMk cId="3207355810" sldId="2147373277"/>
            <ac:spMk id="11" creationId="{D4F9008E-3730-37FF-60DF-8D7532054E8D}"/>
          </ac:spMkLst>
        </pc:spChg>
        <pc:cxnChg chg="del mod">
          <ac:chgData name="Iris Minnema" userId="5cff94b1-6c0b-4c1f-a712-473b84d89636" providerId="ADAL" clId="{00F3FCF3-6486-EC4A-A7E3-69985F299E54}" dt="2024-02-15T07:58:15.591" v="1386" actId="478"/>
          <ac:cxnSpMkLst>
            <pc:docMk/>
            <pc:sldMk cId="3207355810" sldId="2147373277"/>
            <ac:cxnSpMk id="6" creationId="{2D85A589-448C-53B2-6931-38733377BD99}"/>
          </ac:cxnSpMkLst>
        </pc:cxnChg>
        <pc:cxnChg chg="add mod">
          <ac:chgData name="Iris Minnema" userId="5cff94b1-6c0b-4c1f-a712-473b84d89636" providerId="ADAL" clId="{00F3FCF3-6486-EC4A-A7E3-69985F299E54}" dt="2024-02-15T07:58:38.186" v="1396" actId="14100"/>
          <ac:cxnSpMkLst>
            <pc:docMk/>
            <pc:sldMk cId="3207355810" sldId="2147373277"/>
            <ac:cxnSpMk id="12" creationId="{6ADA3C64-571F-FE8D-91C2-2CF4179EA7C2}"/>
          </ac:cxnSpMkLst>
        </pc:cxnChg>
      </pc:sldChg>
    </pc:docChg>
  </pc:docChgLst>
  <pc:docChgLst>
    <pc:chgData name="Mattias Vermeire" userId="afe8c86d-d01e-472e-9838-e047f8f3f33b" providerId="ADAL" clId="{6F8D5D05-22E2-D743-BBE4-8DB11C78D16E}"/>
    <pc:docChg chg="custSel addSld modSld">
      <pc:chgData name="Mattias Vermeire" userId="afe8c86d-d01e-472e-9838-e047f8f3f33b" providerId="ADAL" clId="{6F8D5D05-22E2-D743-BBE4-8DB11C78D16E}" dt="2024-02-07T13:06:53.577" v="3"/>
      <pc:docMkLst>
        <pc:docMk/>
      </pc:docMkLst>
      <pc:sldChg chg="addSp delSp modSp new mod modAnim">
        <pc:chgData name="Mattias Vermeire" userId="afe8c86d-d01e-472e-9838-e047f8f3f33b" providerId="ADAL" clId="{6F8D5D05-22E2-D743-BBE4-8DB11C78D16E}" dt="2024-02-07T13:06:53.577" v="3"/>
        <pc:sldMkLst>
          <pc:docMk/>
          <pc:sldMk cId="323268784" sldId="2146849004"/>
        </pc:sldMkLst>
        <pc:spChg chg="del">
          <ac:chgData name="Mattias Vermeire" userId="afe8c86d-d01e-472e-9838-e047f8f3f33b" providerId="ADAL" clId="{6F8D5D05-22E2-D743-BBE4-8DB11C78D16E}" dt="2024-02-07T13:02:14.191" v="2" actId="478"/>
          <ac:spMkLst>
            <pc:docMk/>
            <pc:sldMk cId="323268784" sldId="2146849004"/>
            <ac:spMk id="2" creationId="{2F70A64A-23DA-92D9-E8E6-CA612E606532}"/>
          </ac:spMkLst>
        </pc:spChg>
        <pc:spChg chg="del mod">
          <ac:chgData name="Mattias Vermeire" userId="afe8c86d-d01e-472e-9838-e047f8f3f33b" providerId="ADAL" clId="{6F8D5D05-22E2-D743-BBE4-8DB11C78D16E}" dt="2024-02-07T13:02:14.191" v="2" actId="478"/>
          <ac:spMkLst>
            <pc:docMk/>
            <pc:sldMk cId="323268784" sldId="2146849004"/>
            <ac:spMk id="3" creationId="{E81D6CDB-6EBF-1298-4635-10B8CF877B29}"/>
          </ac:spMkLst>
        </pc:spChg>
        <pc:picChg chg="add mod">
          <ac:chgData name="Mattias Vermeire" userId="afe8c86d-d01e-472e-9838-e047f8f3f33b" providerId="ADAL" clId="{6F8D5D05-22E2-D743-BBE4-8DB11C78D16E}" dt="2024-02-07T13:06:53.577" v="3"/>
          <ac:picMkLst>
            <pc:docMk/>
            <pc:sldMk cId="323268784" sldId="2146849004"/>
            <ac:picMk id="4" creationId="{0F9F7789-10C8-3DD7-087A-F01AA65CE7A9}"/>
          </ac:picMkLst>
        </pc:picChg>
      </pc:sldChg>
    </pc:docChg>
  </pc:docChgLst>
  <pc:docChgLst>
    <pc:chgData name="Joey Boeters" userId="S::joey@happiness-anywhere.com::7d7b6226-a873-4578-afb9-e91876783442" providerId="AD" clId="Web-{AC103322-9BC3-C80C-AE42-D037922A90E6}"/>
    <pc:docChg chg="modSld">
      <pc:chgData name="Joey Boeters" userId="S::joey@happiness-anywhere.com::7d7b6226-a873-4578-afb9-e91876783442" providerId="AD" clId="Web-{AC103322-9BC3-C80C-AE42-D037922A90E6}" dt="2024-02-14T14:39:41.140" v="23"/>
      <pc:docMkLst>
        <pc:docMk/>
      </pc:docMkLst>
      <pc:sldChg chg="addSp">
        <pc:chgData name="Joey Boeters" userId="S::joey@happiness-anywhere.com::7d7b6226-a873-4578-afb9-e91876783442" providerId="AD" clId="Web-{AC103322-9BC3-C80C-AE42-D037922A90E6}" dt="2024-02-14T14:39:21.061" v="9"/>
        <pc:sldMkLst>
          <pc:docMk/>
          <pc:sldMk cId="1452127213" sldId="2145707937"/>
        </pc:sldMkLst>
        <pc:inkChg chg="add">
          <ac:chgData name="Joey Boeters" userId="S::joey@happiness-anywhere.com::7d7b6226-a873-4578-afb9-e91876783442" providerId="AD" clId="Web-{AC103322-9BC3-C80C-AE42-D037922A90E6}" dt="2024-02-14T14:39:19.108" v="5"/>
          <ac:inkMkLst>
            <pc:docMk/>
            <pc:sldMk cId="1452127213" sldId="2145707937"/>
            <ac:inkMk id="6" creationId="{838DF938-710C-A7A2-A606-5A4174899604}"/>
          </ac:inkMkLst>
        </pc:inkChg>
        <pc:inkChg chg="add">
          <ac:chgData name="Joey Boeters" userId="S::joey@happiness-anywhere.com::7d7b6226-a873-4578-afb9-e91876783442" providerId="AD" clId="Web-{AC103322-9BC3-C80C-AE42-D037922A90E6}" dt="2024-02-14T14:39:19.749" v="6"/>
          <ac:inkMkLst>
            <pc:docMk/>
            <pc:sldMk cId="1452127213" sldId="2145707937"/>
            <ac:inkMk id="10" creationId="{49C3A992-C080-1C91-5A4A-30BCF68DC625}"/>
          </ac:inkMkLst>
        </pc:inkChg>
        <pc:inkChg chg="add">
          <ac:chgData name="Joey Boeters" userId="S::joey@happiness-anywhere.com::7d7b6226-a873-4578-afb9-e91876783442" providerId="AD" clId="Web-{AC103322-9BC3-C80C-AE42-D037922A90E6}" dt="2024-02-14T14:39:20.124" v="7"/>
          <ac:inkMkLst>
            <pc:docMk/>
            <pc:sldMk cId="1452127213" sldId="2145707937"/>
            <ac:inkMk id="11" creationId="{F93DC9DE-E725-CAC5-3886-0845DE069C64}"/>
          </ac:inkMkLst>
        </pc:inkChg>
        <pc:inkChg chg="add">
          <ac:chgData name="Joey Boeters" userId="S::joey@happiness-anywhere.com::7d7b6226-a873-4578-afb9-e91876783442" providerId="AD" clId="Web-{AC103322-9BC3-C80C-AE42-D037922A90E6}" dt="2024-02-14T14:39:20.889" v="8"/>
          <ac:inkMkLst>
            <pc:docMk/>
            <pc:sldMk cId="1452127213" sldId="2145707937"/>
            <ac:inkMk id="13" creationId="{2144DE1D-94C5-5C7E-3400-72974CD479BC}"/>
          </ac:inkMkLst>
        </pc:inkChg>
        <pc:inkChg chg="add">
          <ac:chgData name="Joey Boeters" userId="S::joey@happiness-anywhere.com::7d7b6226-a873-4578-afb9-e91876783442" providerId="AD" clId="Web-{AC103322-9BC3-C80C-AE42-D037922A90E6}" dt="2024-02-14T14:39:21.061" v="9"/>
          <ac:inkMkLst>
            <pc:docMk/>
            <pc:sldMk cId="1452127213" sldId="2145707937"/>
            <ac:inkMk id="17" creationId="{755135C9-A5BB-14D4-2865-CCFAD0F686CF}"/>
          </ac:inkMkLst>
        </pc:inkChg>
      </pc:sldChg>
      <pc:sldChg chg="addSp">
        <pc:chgData name="Joey Boeters" userId="S::joey@happiness-anywhere.com::7d7b6226-a873-4578-afb9-e91876783442" providerId="AD" clId="Web-{AC103322-9BC3-C80C-AE42-D037922A90E6}" dt="2024-02-14T14:39:41.140" v="23"/>
        <pc:sldMkLst>
          <pc:docMk/>
          <pc:sldMk cId="3391162473" sldId="2145707939"/>
        </pc:sldMkLst>
        <pc:inkChg chg="add">
          <ac:chgData name="Joey Boeters" userId="S::joey@happiness-anywhere.com::7d7b6226-a873-4578-afb9-e91876783442" providerId="AD" clId="Web-{AC103322-9BC3-C80C-AE42-D037922A90E6}" dt="2024-02-14T14:39:34.749" v="10"/>
          <ac:inkMkLst>
            <pc:docMk/>
            <pc:sldMk cId="3391162473" sldId="2145707939"/>
            <ac:inkMk id="7" creationId="{40E616A2-E600-7BBE-92C3-E4F8D2F3E684}"/>
          </ac:inkMkLst>
        </pc:inkChg>
        <pc:inkChg chg="add">
          <ac:chgData name="Joey Boeters" userId="S::joey@happiness-anywhere.com::7d7b6226-a873-4578-afb9-e91876783442" providerId="AD" clId="Web-{AC103322-9BC3-C80C-AE42-D037922A90E6}" dt="2024-02-14T14:39:35.499" v="11"/>
          <ac:inkMkLst>
            <pc:docMk/>
            <pc:sldMk cId="3391162473" sldId="2145707939"/>
            <ac:inkMk id="10" creationId="{D1E20DFE-AC44-259A-BD67-5F49EEEC0ABB}"/>
          </ac:inkMkLst>
        </pc:inkChg>
        <pc:inkChg chg="add">
          <ac:chgData name="Joey Boeters" userId="S::joey@happiness-anywhere.com::7d7b6226-a873-4578-afb9-e91876783442" providerId="AD" clId="Web-{AC103322-9BC3-C80C-AE42-D037922A90E6}" dt="2024-02-14T14:39:36.921" v="12"/>
          <ac:inkMkLst>
            <pc:docMk/>
            <pc:sldMk cId="3391162473" sldId="2145707939"/>
            <ac:inkMk id="11" creationId="{3EEE60D2-1F3F-4538-651C-15CAE3B11D5D}"/>
          </ac:inkMkLst>
        </pc:inkChg>
        <pc:inkChg chg="add">
          <ac:chgData name="Joey Boeters" userId="S::joey@happiness-anywhere.com::7d7b6226-a873-4578-afb9-e91876783442" providerId="AD" clId="Web-{AC103322-9BC3-C80C-AE42-D037922A90E6}" dt="2024-02-14T14:39:36.937" v="13"/>
          <ac:inkMkLst>
            <pc:docMk/>
            <pc:sldMk cId="3391162473" sldId="2145707939"/>
            <ac:inkMk id="12" creationId="{12C90A38-AFAF-FB53-D39B-A04D2331BC45}"/>
          </ac:inkMkLst>
        </pc:inkChg>
        <pc:inkChg chg="add">
          <ac:chgData name="Joey Boeters" userId="S::joey@happiness-anywhere.com::7d7b6226-a873-4578-afb9-e91876783442" providerId="AD" clId="Web-{AC103322-9BC3-C80C-AE42-D037922A90E6}" dt="2024-02-14T14:39:36.952" v="14"/>
          <ac:inkMkLst>
            <pc:docMk/>
            <pc:sldMk cId="3391162473" sldId="2145707939"/>
            <ac:inkMk id="18" creationId="{E9E425EA-5DAC-1092-3795-06E777EFEDB6}"/>
          </ac:inkMkLst>
        </pc:inkChg>
        <pc:inkChg chg="add">
          <ac:chgData name="Joey Boeters" userId="S::joey@happiness-anywhere.com::7d7b6226-a873-4578-afb9-e91876783442" providerId="AD" clId="Web-{AC103322-9BC3-C80C-AE42-D037922A90E6}" dt="2024-02-14T14:39:38.109" v="15"/>
          <ac:inkMkLst>
            <pc:docMk/>
            <pc:sldMk cId="3391162473" sldId="2145707939"/>
            <ac:inkMk id="19" creationId="{94ED584B-D161-25EE-1441-1B7D5D9D1A3B}"/>
          </ac:inkMkLst>
        </pc:inkChg>
        <pc:inkChg chg="add">
          <ac:chgData name="Joey Boeters" userId="S::joey@happiness-anywhere.com::7d7b6226-a873-4578-afb9-e91876783442" providerId="AD" clId="Web-{AC103322-9BC3-C80C-AE42-D037922A90E6}" dt="2024-02-14T14:39:38.124" v="16"/>
          <ac:inkMkLst>
            <pc:docMk/>
            <pc:sldMk cId="3391162473" sldId="2145707939"/>
            <ac:inkMk id="20" creationId="{F727CC67-D92C-5EAF-33F8-3E1D23C96065}"/>
          </ac:inkMkLst>
        </pc:inkChg>
        <pc:inkChg chg="add">
          <ac:chgData name="Joey Boeters" userId="S::joey@happiness-anywhere.com::7d7b6226-a873-4578-afb9-e91876783442" providerId="AD" clId="Web-{AC103322-9BC3-C80C-AE42-D037922A90E6}" dt="2024-02-14T14:39:38.968" v="17"/>
          <ac:inkMkLst>
            <pc:docMk/>
            <pc:sldMk cId="3391162473" sldId="2145707939"/>
            <ac:inkMk id="21" creationId="{71F2329A-242F-EFFE-2380-6B45C917E588}"/>
          </ac:inkMkLst>
        </pc:inkChg>
        <pc:inkChg chg="add">
          <ac:chgData name="Joey Boeters" userId="S::joey@happiness-anywhere.com::7d7b6226-a873-4578-afb9-e91876783442" providerId="AD" clId="Web-{AC103322-9BC3-C80C-AE42-D037922A90E6}" dt="2024-02-14T14:39:38.984" v="18"/>
          <ac:inkMkLst>
            <pc:docMk/>
            <pc:sldMk cId="3391162473" sldId="2145707939"/>
            <ac:inkMk id="22" creationId="{D97071BE-B36A-FFC1-7F8E-C963F72CDF7E}"/>
          </ac:inkMkLst>
        </pc:inkChg>
        <pc:inkChg chg="add">
          <ac:chgData name="Joey Boeters" userId="S::joey@happiness-anywhere.com::7d7b6226-a873-4578-afb9-e91876783442" providerId="AD" clId="Web-{AC103322-9BC3-C80C-AE42-D037922A90E6}" dt="2024-02-14T14:39:40.921" v="19"/>
          <ac:inkMkLst>
            <pc:docMk/>
            <pc:sldMk cId="3391162473" sldId="2145707939"/>
            <ac:inkMk id="23" creationId="{AB6E94A0-D82E-7D79-FF21-01694A8D69C8}"/>
          </ac:inkMkLst>
        </pc:inkChg>
        <pc:inkChg chg="add">
          <ac:chgData name="Joey Boeters" userId="S::joey@happiness-anywhere.com::7d7b6226-a873-4578-afb9-e91876783442" providerId="AD" clId="Web-{AC103322-9BC3-C80C-AE42-D037922A90E6}" dt="2024-02-14T14:39:40.999" v="20"/>
          <ac:inkMkLst>
            <pc:docMk/>
            <pc:sldMk cId="3391162473" sldId="2145707939"/>
            <ac:inkMk id="24" creationId="{E59D5B91-832C-F931-993E-9511C914A5BD}"/>
          </ac:inkMkLst>
        </pc:inkChg>
        <pc:inkChg chg="add">
          <ac:chgData name="Joey Boeters" userId="S::joey@happiness-anywhere.com::7d7b6226-a873-4578-afb9-e91876783442" providerId="AD" clId="Web-{AC103322-9BC3-C80C-AE42-D037922A90E6}" dt="2024-02-14T14:39:41.015" v="21"/>
          <ac:inkMkLst>
            <pc:docMk/>
            <pc:sldMk cId="3391162473" sldId="2145707939"/>
            <ac:inkMk id="25" creationId="{0CD858CB-2591-7B10-D3D6-6D0CA31F4719}"/>
          </ac:inkMkLst>
        </pc:inkChg>
        <pc:inkChg chg="add">
          <ac:chgData name="Joey Boeters" userId="S::joey@happiness-anywhere.com::7d7b6226-a873-4578-afb9-e91876783442" providerId="AD" clId="Web-{AC103322-9BC3-C80C-AE42-D037922A90E6}" dt="2024-02-14T14:39:41.031" v="22"/>
          <ac:inkMkLst>
            <pc:docMk/>
            <pc:sldMk cId="3391162473" sldId="2145707939"/>
            <ac:inkMk id="26" creationId="{2F66B662-48D5-E54B-7EA1-D353B9B9CE2A}"/>
          </ac:inkMkLst>
        </pc:inkChg>
        <pc:inkChg chg="add">
          <ac:chgData name="Joey Boeters" userId="S::joey@happiness-anywhere.com::7d7b6226-a873-4578-afb9-e91876783442" providerId="AD" clId="Web-{AC103322-9BC3-C80C-AE42-D037922A90E6}" dt="2024-02-14T14:39:41.140" v="23"/>
          <ac:inkMkLst>
            <pc:docMk/>
            <pc:sldMk cId="3391162473" sldId="2145707939"/>
            <ac:inkMk id="27" creationId="{1826383C-ED34-7686-6FF4-33407C1F78F1}"/>
          </ac:inkMkLst>
        </pc:inkChg>
      </pc:sldChg>
      <pc:sldChg chg="addSp">
        <pc:chgData name="Joey Boeters" userId="S::joey@happiness-anywhere.com::7d7b6226-a873-4578-afb9-e91876783442" providerId="AD" clId="Web-{AC103322-9BC3-C80C-AE42-D037922A90E6}" dt="2024-02-14T14:38:40.107" v="4"/>
        <pc:sldMkLst>
          <pc:docMk/>
          <pc:sldMk cId="3074706286" sldId="2146849010"/>
        </pc:sldMkLst>
        <pc:inkChg chg="add">
          <ac:chgData name="Joey Boeters" userId="S::joey@happiness-anywhere.com::7d7b6226-a873-4578-afb9-e91876783442" providerId="AD" clId="Web-{AC103322-9BC3-C80C-AE42-D037922A90E6}" dt="2024-02-14T14:38:37.575" v="0"/>
          <ac:inkMkLst>
            <pc:docMk/>
            <pc:sldMk cId="3074706286" sldId="2146849010"/>
            <ac:inkMk id="3" creationId="{1A8283CF-7B95-A752-E575-6D03C9A49952}"/>
          </ac:inkMkLst>
        </pc:inkChg>
        <pc:inkChg chg="add">
          <ac:chgData name="Joey Boeters" userId="S::joey@happiness-anywhere.com::7d7b6226-a873-4578-afb9-e91876783442" providerId="AD" clId="Web-{AC103322-9BC3-C80C-AE42-D037922A90E6}" dt="2024-02-14T14:38:39.169" v="1"/>
          <ac:inkMkLst>
            <pc:docMk/>
            <pc:sldMk cId="3074706286" sldId="2146849010"/>
            <ac:inkMk id="4" creationId="{126E04D9-AAE6-8F3B-7F4D-1A81CBDD0CD3}"/>
          </ac:inkMkLst>
        </pc:inkChg>
        <pc:inkChg chg="add">
          <ac:chgData name="Joey Boeters" userId="S::joey@happiness-anywhere.com::7d7b6226-a873-4578-afb9-e91876783442" providerId="AD" clId="Web-{AC103322-9BC3-C80C-AE42-D037922A90E6}" dt="2024-02-14T14:38:39.357" v="2"/>
          <ac:inkMkLst>
            <pc:docMk/>
            <pc:sldMk cId="3074706286" sldId="2146849010"/>
            <ac:inkMk id="7" creationId="{2101B46B-FAE7-B22D-51CF-D3E4FAB5AB37}"/>
          </ac:inkMkLst>
        </pc:inkChg>
        <pc:inkChg chg="add">
          <ac:chgData name="Joey Boeters" userId="S::joey@happiness-anywhere.com::7d7b6226-a873-4578-afb9-e91876783442" providerId="AD" clId="Web-{AC103322-9BC3-C80C-AE42-D037922A90E6}" dt="2024-02-14T14:38:39.779" v="3"/>
          <ac:inkMkLst>
            <pc:docMk/>
            <pc:sldMk cId="3074706286" sldId="2146849010"/>
            <ac:inkMk id="8" creationId="{A63A2894-18FD-4E38-497D-8F7B4939E033}"/>
          </ac:inkMkLst>
        </pc:inkChg>
        <pc:inkChg chg="add">
          <ac:chgData name="Joey Boeters" userId="S::joey@happiness-anywhere.com::7d7b6226-a873-4578-afb9-e91876783442" providerId="AD" clId="Web-{AC103322-9BC3-C80C-AE42-D037922A90E6}" dt="2024-02-14T14:38:40.107" v="4"/>
          <ac:inkMkLst>
            <pc:docMk/>
            <pc:sldMk cId="3074706286" sldId="2146849010"/>
            <ac:inkMk id="9" creationId="{037577AF-AB29-AA71-3A57-AF2A6F63D2A3}"/>
          </ac:inkMkLst>
        </pc:inkChg>
      </pc:sldChg>
    </pc:docChg>
  </pc:docChgLst>
  <pc:docChgLst>
    <pc:chgData name="Mattias Vermeire" userId="afe8c86d-d01e-472e-9838-e047f8f3f33b" providerId="ADAL" clId="{028736F4-493E-9E46-88E7-861CB7A07834}"/>
    <pc:docChg chg="undo custSel addSld delSld modSld sldOrd">
      <pc:chgData name="Mattias Vermeire" userId="afe8c86d-d01e-472e-9838-e047f8f3f33b" providerId="ADAL" clId="{028736F4-493E-9E46-88E7-861CB7A07834}" dt="2024-02-14T16:13:27.856" v="2630" actId="14100"/>
      <pc:docMkLst>
        <pc:docMk/>
      </pc:docMkLst>
      <pc:sldChg chg="modSp add del mod">
        <pc:chgData name="Mattias Vermeire" userId="afe8c86d-d01e-472e-9838-e047f8f3f33b" providerId="ADAL" clId="{028736F4-493E-9E46-88E7-861CB7A07834}" dt="2024-02-14T14:36:57.924" v="291" actId="2696"/>
        <pc:sldMkLst>
          <pc:docMk/>
          <pc:sldMk cId="409714118" sldId="9558"/>
        </pc:sldMkLst>
        <pc:spChg chg="mod">
          <ac:chgData name="Mattias Vermeire" userId="afe8c86d-d01e-472e-9838-e047f8f3f33b" providerId="ADAL" clId="{028736F4-493E-9E46-88E7-861CB7A07834}" dt="2024-02-14T13:55:46.320" v="258" actId="12"/>
          <ac:spMkLst>
            <pc:docMk/>
            <pc:sldMk cId="409714118" sldId="9558"/>
            <ac:spMk id="6" creationId="{EAEF6A66-FDF4-0FBA-4FF6-1ED2730AFE41}"/>
          </ac:spMkLst>
        </pc:spChg>
        <pc:spChg chg="mod">
          <ac:chgData name="Mattias Vermeire" userId="afe8c86d-d01e-472e-9838-e047f8f3f33b" providerId="ADAL" clId="{028736F4-493E-9E46-88E7-861CB7A07834}" dt="2024-02-14T13:55:50.525" v="261" actId="12"/>
          <ac:spMkLst>
            <pc:docMk/>
            <pc:sldMk cId="409714118" sldId="9558"/>
            <ac:spMk id="21" creationId="{2AC90F1F-E178-C58B-5AEF-73A1227D2CB3}"/>
          </ac:spMkLst>
        </pc:spChg>
        <pc:picChg chg="mod">
          <ac:chgData name="Mattias Vermeire" userId="afe8c86d-d01e-472e-9838-e047f8f3f33b" providerId="ADAL" clId="{028736F4-493E-9E46-88E7-861CB7A07834}" dt="2024-02-14T13:51:33.746" v="91" actId="14100"/>
          <ac:picMkLst>
            <pc:docMk/>
            <pc:sldMk cId="409714118" sldId="9558"/>
            <ac:picMk id="22" creationId="{CC5026F3-F657-1178-0876-6E9341D7D21D}"/>
          </ac:picMkLst>
        </pc:picChg>
      </pc:sldChg>
      <pc:sldChg chg="modSp mod">
        <pc:chgData name="Mattias Vermeire" userId="afe8c86d-d01e-472e-9838-e047f8f3f33b" providerId="ADAL" clId="{028736F4-493E-9E46-88E7-861CB7A07834}" dt="2024-02-14T13:30:40.132" v="8" actId="18131"/>
        <pc:sldMkLst>
          <pc:docMk/>
          <pc:sldMk cId="3974761832" sldId="9605"/>
        </pc:sldMkLst>
        <pc:picChg chg="mod modCrop">
          <ac:chgData name="Mattias Vermeire" userId="afe8c86d-d01e-472e-9838-e047f8f3f33b" providerId="ADAL" clId="{028736F4-493E-9E46-88E7-861CB7A07834}" dt="2024-02-14T13:30:40.132" v="8" actId="18131"/>
          <ac:picMkLst>
            <pc:docMk/>
            <pc:sldMk cId="3974761832" sldId="9605"/>
            <ac:picMk id="33" creationId="{140527A3-2806-4FC9-A7EC-0090A9AF31F1}"/>
          </ac:picMkLst>
        </pc:picChg>
      </pc:sldChg>
      <pc:sldChg chg="addSp delSp modSp mod">
        <pc:chgData name="Mattias Vermeire" userId="afe8c86d-d01e-472e-9838-e047f8f3f33b" providerId="ADAL" clId="{028736F4-493E-9E46-88E7-861CB7A07834}" dt="2024-02-14T16:13:27.856" v="2630" actId="14100"/>
        <pc:sldMkLst>
          <pc:docMk/>
          <pc:sldMk cId="3040644318" sldId="2146848759"/>
        </pc:sldMkLst>
        <pc:spChg chg="mod">
          <ac:chgData name="Mattias Vermeire" userId="afe8c86d-d01e-472e-9838-e047f8f3f33b" providerId="ADAL" clId="{028736F4-493E-9E46-88E7-861CB7A07834}" dt="2024-02-14T16:08:37.862" v="2534" actId="1076"/>
          <ac:spMkLst>
            <pc:docMk/>
            <pc:sldMk cId="3040644318" sldId="2146848759"/>
            <ac:spMk id="4" creationId="{2D8A6FAD-4801-D347-40D7-50416710E91B}"/>
          </ac:spMkLst>
        </pc:spChg>
        <pc:spChg chg="mod">
          <ac:chgData name="Mattias Vermeire" userId="afe8c86d-d01e-472e-9838-e047f8f3f33b" providerId="ADAL" clId="{028736F4-493E-9E46-88E7-861CB7A07834}" dt="2024-02-14T13:32:01.610" v="84" actId="20577"/>
          <ac:spMkLst>
            <pc:docMk/>
            <pc:sldMk cId="3040644318" sldId="2146848759"/>
            <ac:spMk id="8" creationId="{8D1867EB-DAA9-8C09-68C4-DF294693B1E7}"/>
          </ac:spMkLst>
        </pc:spChg>
        <pc:spChg chg="mod">
          <ac:chgData name="Mattias Vermeire" userId="afe8c86d-d01e-472e-9838-e047f8f3f33b" providerId="ADAL" clId="{028736F4-493E-9E46-88E7-861CB7A07834}" dt="2024-02-14T16:10:55.317" v="2576" actId="14100"/>
          <ac:spMkLst>
            <pc:docMk/>
            <pc:sldMk cId="3040644318" sldId="2146848759"/>
            <ac:spMk id="13" creationId="{FED6E178-D596-3426-6661-516392FEEB0A}"/>
          </ac:spMkLst>
        </pc:spChg>
        <pc:spChg chg="add mod">
          <ac:chgData name="Mattias Vermeire" userId="afe8c86d-d01e-472e-9838-e047f8f3f33b" providerId="ADAL" clId="{028736F4-493E-9E46-88E7-861CB7A07834}" dt="2024-02-14T16:11:11.772" v="2580" actId="167"/>
          <ac:spMkLst>
            <pc:docMk/>
            <pc:sldMk cId="3040644318" sldId="2146848759"/>
            <ac:spMk id="43" creationId="{B3C126C1-003E-C46E-E2FD-EE36EBE8C7A0}"/>
          </ac:spMkLst>
        </pc:spChg>
        <pc:spChg chg="mod">
          <ac:chgData name="Mattias Vermeire" userId="afe8c86d-d01e-472e-9838-e047f8f3f33b" providerId="ADAL" clId="{028736F4-493E-9E46-88E7-861CB7A07834}" dt="2024-02-14T16:11:21.820" v="2582" actId="20577"/>
          <ac:spMkLst>
            <pc:docMk/>
            <pc:sldMk cId="3040644318" sldId="2146848759"/>
            <ac:spMk id="45" creationId="{A6E0C83D-40CB-5F03-87BC-AC33EA391AA4}"/>
          </ac:spMkLst>
        </pc:spChg>
        <pc:spChg chg="mod">
          <ac:chgData name="Mattias Vermeire" userId="afe8c86d-d01e-472e-9838-e047f8f3f33b" providerId="ADAL" clId="{028736F4-493E-9E46-88E7-861CB7A07834}" dt="2024-02-14T16:13:27.856" v="2630" actId="14100"/>
          <ac:spMkLst>
            <pc:docMk/>
            <pc:sldMk cId="3040644318" sldId="2146848759"/>
            <ac:spMk id="63" creationId="{A18A863C-127C-CDAF-3E1B-A3A2A1D99CD9}"/>
          </ac:spMkLst>
        </pc:spChg>
        <pc:picChg chg="add del mod">
          <ac:chgData name="Mattias Vermeire" userId="afe8c86d-d01e-472e-9838-e047f8f3f33b" providerId="ADAL" clId="{028736F4-493E-9E46-88E7-861CB7A07834}" dt="2024-02-14T15:27:48.468" v="1287" actId="478"/>
          <ac:picMkLst>
            <pc:docMk/>
            <pc:sldMk cId="3040644318" sldId="2146848759"/>
            <ac:picMk id="14" creationId="{EFBA13FF-C627-0130-E803-9F77C14AFDB2}"/>
          </ac:picMkLst>
        </pc:picChg>
        <pc:picChg chg="add del mod">
          <ac:chgData name="Mattias Vermeire" userId="afe8c86d-d01e-472e-9838-e047f8f3f33b" providerId="ADAL" clId="{028736F4-493E-9E46-88E7-861CB7A07834}" dt="2024-02-14T15:29:24.920" v="1299" actId="478"/>
          <ac:picMkLst>
            <pc:docMk/>
            <pc:sldMk cId="3040644318" sldId="2146848759"/>
            <ac:picMk id="16" creationId="{4FE54BCC-2D9F-B98E-D317-3F0B9CB51246}"/>
          </ac:picMkLst>
        </pc:picChg>
        <pc:picChg chg="add mod modCrop">
          <ac:chgData name="Mattias Vermeire" userId="afe8c86d-d01e-472e-9838-e047f8f3f33b" providerId="ADAL" clId="{028736F4-493E-9E46-88E7-861CB7A07834}" dt="2024-02-14T15:29:46.535" v="1306" actId="18131"/>
          <ac:picMkLst>
            <pc:docMk/>
            <pc:sldMk cId="3040644318" sldId="2146848759"/>
            <ac:picMk id="39" creationId="{8F6DABE7-763D-FEB3-73EF-4B9788C86AA0}"/>
          </ac:picMkLst>
        </pc:picChg>
        <pc:picChg chg="add mod">
          <ac:chgData name="Mattias Vermeire" userId="afe8c86d-d01e-472e-9838-e047f8f3f33b" providerId="ADAL" clId="{028736F4-493E-9E46-88E7-861CB7A07834}" dt="2024-02-14T15:30:15.402" v="1309" actId="14826"/>
          <ac:picMkLst>
            <pc:docMk/>
            <pc:sldMk cId="3040644318" sldId="2146848759"/>
            <ac:picMk id="40" creationId="{11829B77-F268-A49B-EFB8-14D2BE8FDC6A}"/>
          </ac:picMkLst>
        </pc:picChg>
        <pc:picChg chg="add mod">
          <ac:chgData name="Mattias Vermeire" userId="afe8c86d-d01e-472e-9838-e047f8f3f33b" providerId="ADAL" clId="{028736F4-493E-9E46-88E7-861CB7A07834}" dt="2024-02-14T15:31:14.396" v="1313" actId="14826"/>
          <ac:picMkLst>
            <pc:docMk/>
            <pc:sldMk cId="3040644318" sldId="2146848759"/>
            <ac:picMk id="41" creationId="{D4030B84-42C4-6977-7C40-30E39BC9D3DA}"/>
          </ac:picMkLst>
        </pc:picChg>
        <pc:picChg chg="add mod modCrop">
          <ac:chgData name="Mattias Vermeire" userId="afe8c86d-d01e-472e-9838-e047f8f3f33b" providerId="ADAL" clId="{028736F4-493E-9E46-88E7-861CB7A07834}" dt="2024-02-14T15:33:32" v="1331" actId="18131"/>
          <ac:picMkLst>
            <pc:docMk/>
            <pc:sldMk cId="3040644318" sldId="2146848759"/>
            <ac:picMk id="42" creationId="{EA84E3D8-1CF3-5EAA-DBF9-68506CA93E99}"/>
          </ac:picMkLst>
        </pc:picChg>
      </pc:sldChg>
      <pc:sldChg chg="modSp mod">
        <pc:chgData name="Mattias Vermeire" userId="afe8c86d-d01e-472e-9838-e047f8f3f33b" providerId="ADAL" clId="{028736F4-493E-9E46-88E7-861CB7A07834}" dt="2024-02-14T13:31:16.772" v="14" actId="208"/>
        <pc:sldMkLst>
          <pc:docMk/>
          <pc:sldMk cId="1025774212" sldId="2146849006"/>
        </pc:sldMkLst>
        <pc:spChg chg="mod">
          <ac:chgData name="Mattias Vermeire" userId="afe8c86d-d01e-472e-9838-e047f8f3f33b" providerId="ADAL" clId="{028736F4-493E-9E46-88E7-861CB7A07834}" dt="2024-02-14T13:31:16.772" v="14" actId="208"/>
          <ac:spMkLst>
            <pc:docMk/>
            <pc:sldMk cId="1025774212" sldId="2146849006"/>
            <ac:spMk id="15" creationId="{C1BCD9A6-6AB7-B9C1-E871-63EBF79FF4C6}"/>
          </ac:spMkLst>
        </pc:spChg>
      </pc:sldChg>
      <pc:sldChg chg="modSp mod">
        <pc:chgData name="Mattias Vermeire" userId="afe8c86d-d01e-472e-9838-e047f8f3f33b" providerId="ADAL" clId="{028736F4-493E-9E46-88E7-861CB7A07834}" dt="2024-02-14T13:31:01.958" v="13" actId="208"/>
        <pc:sldMkLst>
          <pc:docMk/>
          <pc:sldMk cId="3853740128" sldId="2146849007"/>
        </pc:sldMkLst>
        <pc:spChg chg="mod">
          <ac:chgData name="Mattias Vermeire" userId="afe8c86d-d01e-472e-9838-e047f8f3f33b" providerId="ADAL" clId="{028736F4-493E-9E46-88E7-861CB7A07834}" dt="2024-02-14T13:31:01.958" v="13" actId="208"/>
          <ac:spMkLst>
            <pc:docMk/>
            <pc:sldMk cId="3853740128" sldId="2146849007"/>
            <ac:spMk id="6" creationId="{BDB230E4-EFC8-CA0A-80AF-90F89D8BA816}"/>
          </ac:spMkLst>
        </pc:spChg>
        <pc:spChg chg="mod">
          <ac:chgData name="Mattias Vermeire" userId="afe8c86d-d01e-472e-9838-e047f8f3f33b" providerId="ADAL" clId="{028736F4-493E-9E46-88E7-861CB7A07834}" dt="2024-02-14T13:30:59.603" v="12" actId="208"/>
          <ac:spMkLst>
            <pc:docMk/>
            <pc:sldMk cId="3853740128" sldId="2146849007"/>
            <ac:spMk id="7" creationId="{6C3F5200-92C0-4A53-3BC4-0278C3118800}"/>
          </ac:spMkLst>
        </pc:spChg>
      </pc:sldChg>
      <pc:sldChg chg="modSp mod">
        <pc:chgData name="Mattias Vermeire" userId="afe8c86d-d01e-472e-9838-e047f8f3f33b" providerId="ADAL" clId="{028736F4-493E-9E46-88E7-861CB7A07834}" dt="2024-02-14T15:27:04.627" v="1283" actId="20577"/>
        <pc:sldMkLst>
          <pc:docMk/>
          <pc:sldMk cId="3074706286" sldId="2146849010"/>
        </pc:sldMkLst>
        <pc:spChg chg="mod">
          <ac:chgData name="Mattias Vermeire" userId="afe8c86d-d01e-472e-9838-e047f8f3f33b" providerId="ADAL" clId="{028736F4-493E-9E46-88E7-861CB7A07834}" dt="2024-02-14T15:27:04.627" v="1283" actId="20577"/>
          <ac:spMkLst>
            <pc:docMk/>
            <pc:sldMk cId="3074706286" sldId="2146849010"/>
            <ac:spMk id="2" creationId="{02E450C0-FE33-D875-FB2D-CE57CBAFA2D2}"/>
          </ac:spMkLst>
        </pc:spChg>
      </pc:sldChg>
      <pc:sldChg chg="addSp delSp modSp add del mod">
        <pc:chgData name="Mattias Vermeire" userId="afe8c86d-d01e-472e-9838-e047f8f3f33b" providerId="ADAL" clId="{028736F4-493E-9E46-88E7-861CB7A07834}" dt="2024-02-14T16:12:30.572" v="2629"/>
        <pc:sldMkLst>
          <pc:docMk/>
          <pc:sldMk cId="1583815846" sldId="2146849803"/>
        </pc:sldMkLst>
        <pc:spChg chg="del">
          <ac:chgData name="Mattias Vermeire" userId="afe8c86d-d01e-472e-9838-e047f8f3f33b" providerId="ADAL" clId="{028736F4-493E-9E46-88E7-861CB7A07834}" dt="2024-02-14T15:34:28.527" v="1340" actId="478"/>
          <ac:spMkLst>
            <pc:docMk/>
            <pc:sldMk cId="1583815846" sldId="2146849803"/>
            <ac:spMk id="3" creationId="{406A0D3E-F0CD-B0D5-5DC5-FFA8E38B370B}"/>
          </ac:spMkLst>
        </pc:spChg>
        <pc:spChg chg="del">
          <ac:chgData name="Mattias Vermeire" userId="afe8c86d-d01e-472e-9838-e047f8f3f33b" providerId="ADAL" clId="{028736F4-493E-9E46-88E7-861CB7A07834}" dt="2024-02-14T15:34:28.527" v="1340" actId="478"/>
          <ac:spMkLst>
            <pc:docMk/>
            <pc:sldMk cId="1583815846" sldId="2146849803"/>
            <ac:spMk id="4" creationId="{08CC71B1-EF61-5341-080B-8119A61CA33E}"/>
          </ac:spMkLst>
        </pc:spChg>
        <pc:spChg chg="add del mod">
          <ac:chgData name="Mattias Vermeire" userId="afe8c86d-d01e-472e-9838-e047f8f3f33b" providerId="ADAL" clId="{028736F4-493E-9E46-88E7-861CB7A07834}" dt="2024-02-14T15:34:34.723" v="1343" actId="478"/>
          <ac:spMkLst>
            <pc:docMk/>
            <pc:sldMk cId="1583815846" sldId="2146849803"/>
            <ac:spMk id="5" creationId="{B958B107-1418-F73E-630C-1FD1C0BB73BA}"/>
          </ac:spMkLst>
        </pc:spChg>
        <pc:spChg chg="mod">
          <ac:chgData name="Mattias Vermeire" userId="afe8c86d-d01e-472e-9838-e047f8f3f33b" providerId="ADAL" clId="{028736F4-493E-9E46-88E7-861CB7A07834}" dt="2024-02-14T15:39:57.375" v="1458" actId="20577"/>
          <ac:spMkLst>
            <pc:docMk/>
            <pc:sldMk cId="1583815846" sldId="2146849803"/>
            <ac:spMk id="10" creationId="{896528F0-B1EE-87F4-394C-5B3D3218A346}"/>
          </ac:spMkLst>
        </pc:spChg>
        <pc:spChg chg="mod">
          <ac:chgData name="Mattias Vermeire" userId="afe8c86d-d01e-472e-9838-e047f8f3f33b" providerId="ADAL" clId="{028736F4-493E-9E46-88E7-861CB7A07834}" dt="2024-02-14T14:59:40.011" v="1174" actId="20577"/>
          <ac:spMkLst>
            <pc:docMk/>
            <pc:sldMk cId="1583815846" sldId="2146849803"/>
            <ac:spMk id="11" creationId="{F3097CA7-7819-DCF2-12F7-CC1ABE0B36B4}"/>
          </ac:spMkLst>
        </pc:spChg>
        <pc:spChg chg="mod">
          <ac:chgData name="Mattias Vermeire" userId="afe8c86d-d01e-472e-9838-e047f8f3f33b" providerId="ADAL" clId="{028736F4-493E-9E46-88E7-861CB7A07834}" dt="2024-02-14T14:59:33.184" v="1170" actId="20577"/>
          <ac:spMkLst>
            <pc:docMk/>
            <pc:sldMk cId="1583815846" sldId="2146849803"/>
            <ac:spMk id="12" creationId="{B5303B9A-BD20-3A6F-A124-C08ED8A8D83A}"/>
          </ac:spMkLst>
        </pc:spChg>
        <pc:spChg chg="mod">
          <ac:chgData name="Mattias Vermeire" userId="afe8c86d-d01e-472e-9838-e047f8f3f33b" providerId="ADAL" clId="{028736F4-493E-9E46-88E7-861CB7A07834}" dt="2024-02-14T14:59:43.607" v="1184" actId="20577"/>
          <ac:spMkLst>
            <pc:docMk/>
            <pc:sldMk cId="1583815846" sldId="2146849803"/>
            <ac:spMk id="15" creationId="{17550E3B-9F79-7590-4F7C-0BCCA718A524}"/>
          </ac:spMkLst>
        </pc:spChg>
        <pc:spChg chg="mod">
          <ac:chgData name="Mattias Vermeire" userId="afe8c86d-d01e-472e-9838-e047f8f3f33b" providerId="ADAL" clId="{028736F4-493E-9E46-88E7-861CB7A07834}" dt="2024-02-14T14:59:55.216" v="1205" actId="20577"/>
          <ac:spMkLst>
            <pc:docMk/>
            <pc:sldMk cId="1583815846" sldId="2146849803"/>
            <ac:spMk id="18" creationId="{7E18195B-CB2F-B2D7-B5CE-71B56027CC1D}"/>
          </ac:spMkLst>
        </pc:spChg>
        <pc:spChg chg="add del mod">
          <ac:chgData name="Mattias Vermeire" userId="afe8c86d-d01e-472e-9838-e047f8f3f33b" providerId="ADAL" clId="{028736F4-493E-9E46-88E7-861CB7A07834}" dt="2024-02-14T15:34:34.723" v="1343" actId="478"/>
          <ac:spMkLst>
            <pc:docMk/>
            <pc:sldMk cId="1583815846" sldId="2146849803"/>
            <ac:spMk id="23" creationId="{C6739D8C-628C-EB38-5D8D-8DE6A016758E}"/>
          </ac:spMkLst>
        </pc:spChg>
        <pc:spChg chg="add mod">
          <ac:chgData name="Mattias Vermeire" userId="afe8c86d-d01e-472e-9838-e047f8f3f33b" providerId="ADAL" clId="{028736F4-493E-9E46-88E7-861CB7A07834}" dt="2024-02-14T15:34:29.757" v="1342"/>
          <ac:spMkLst>
            <pc:docMk/>
            <pc:sldMk cId="1583815846" sldId="2146849803"/>
            <ac:spMk id="24" creationId="{38AC4097-4746-B2D0-F65D-261D68FC8529}"/>
          </ac:spMkLst>
        </pc:spChg>
        <pc:spChg chg="add mod">
          <ac:chgData name="Mattias Vermeire" userId="afe8c86d-d01e-472e-9838-e047f8f3f33b" providerId="ADAL" clId="{028736F4-493E-9E46-88E7-861CB7A07834}" dt="2024-02-14T15:34:29.757" v="1342"/>
          <ac:spMkLst>
            <pc:docMk/>
            <pc:sldMk cId="1583815846" sldId="2146849803"/>
            <ac:spMk id="25" creationId="{3513F271-0148-FE8E-0CEE-39D3E99D30B2}"/>
          </ac:spMkLst>
        </pc:spChg>
        <pc:spChg chg="add mod">
          <ac:chgData name="Mattias Vermeire" userId="afe8c86d-d01e-472e-9838-e047f8f3f33b" providerId="ADAL" clId="{028736F4-493E-9E46-88E7-861CB7A07834}" dt="2024-02-14T15:34:40.664" v="1357" actId="20577"/>
          <ac:spMkLst>
            <pc:docMk/>
            <pc:sldMk cId="1583815846" sldId="2146849803"/>
            <ac:spMk id="26" creationId="{2DB8F4BB-E44E-5B76-4C8D-C69057649022}"/>
          </ac:spMkLst>
        </pc:spChg>
        <pc:spChg chg="add mod">
          <ac:chgData name="Mattias Vermeire" userId="afe8c86d-d01e-472e-9838-e047f8f3f33b" providerId="ADAL" clId="{028736F4-493E-9E46-88E7-861CB7A07834}" dt="2024-02-14T15:34:49.967" v="1377" actId="20577"/>
          <ac:spMkLst>
            <pc:docMk/>
            <pc:sldMk cId="1583815846" sldId="2146849803"/>
            <ac:spMk id="27" creationId="{C6BCED24-60AB-6768-A0ED-0009DD7956A3}"/>
          </ac:spMkLst>
        </pc:spChg>
        <pc:picChg chg="add del">
          <ac:chgData name="Mattias Vermeire" userId="afe8c86d-d01e-472e-9838-e047f8f3f33b" providerId="ADAL" clId="{028736F4-493E-9E46-88E7-861CB7A07834}" dt="2024-02-14T13:52:07.069" v="93" actId="478"/>
          <ac:picMkLst>
            <pc:docMk/>
            <pc:sldMk cId="1583815846" sldId="2146849803"/>
            <ac:picMk id="2" creationId="{2B789993-A8F5-BB03-E1A1-AB4658A2937A}"/>
          </ac:picMkLst>
        </pc:picChg>
        <pc:picChg chg="mod modCrop">
          <ac:chgData name="Mattias Vermeire" userId="afe8c86d-d01e-472e-9838-e047f8f3f33b" providerId="ADAL" clId="{028736F4-493E-9E46-88E7-861CB7A07834}" dt="2024-02-14T15:34:13.566" v="1339" actId="18131"/>
          <ac:picMkLst>
            <pc:docMk/>
            <pc:sldMk cId="1583815846" sldId="2146849803"/>
            <ac:picMk id="22" creationId="{A6FD31DC-E15D-6CA8-148B-94D7B404D459}"/>
          </ac:picMkLst>
        </pc:picChg>
        <pc:picChg chg="add mod">
          <ac:chgData name="Mattias Vermeire" userId="afe8c86d-d01e-472e-9838-e047f8f3f33b" providerId="ADAL" clId="{028736F4-493E-9E46-88E7-861CB7A07834}" dt="2024-02-14T16:12:30.572" v="2629"/>
          <ac:picMkLst>
            <pc:docMk/>
            <pc:sldMk cId="1583815846" sldId="2146849803"/>
            <ac:picMk id="28" creationId="{C0FBED09-3D80-B6E8-892E-259358765802}"/>
          </ac:picMkLst>
        </pc:picChg>
      </pc:sldChg>
      <pc:sldChg chg="modSp del mod ord">
        <pc:chgData name="Mattias Vermeire" userId="afe8c86d-d01e-472e-9838-e047f8f3f33b" providerId="ADAL" clId="{028736F4-493E-9E46-88E7-861CB7A07834}" dt="2024-02-14T13:55:05.991" v="219" actId="2696"/>
        <pc:sldMkLst>
          <pc:docMk/>
          <pc:sldMk cId="2525588397" sldId="2146849808"/>
        </pc:sldMkLst>
        <pc:spChg chg="mod">
          <ac:chgData name="Mattias Vermeire" userId="afe8c86d-d01e-472e-9838-e047f8f3f33b" providerId="ADAL" clId="{028736F4-493E-9E46-88E7-861CB7A07834}" dt="2024-02-14T13:53:28.283" v="101" actId="12"/>
          <ac:spMkLst>
            <pc:docMk/>
            <pc:sldMk cId="2525588397" sldId="2146849808"/>
            <ac:spMk id="5" creationId="{071B36D6-4B3E-914E-7073-388E04B197DA}"/>
          </ac:spMkLst>
        </pc:spChg>
        <pc:spChg chg="mod">
          <ac:chgData name="Mattias Vermeire" userId="afe8c86d-d01e-472e-9838-e047f8f3f33b" providerId="ADAL" clId="{028736F4-493E-9E46-88E7-861CB7A07834}" dt="2024-02-14T13:53:24.742" v="100" actId="12"/>
          <ac:spMkLst>
            <pc:docMk/>
            <pc:sldMk cId="2525588397" sldId="2146849808"/>
            <ac:spMk id="60" creationId="{2B533CC6-03EC-1A70-CF99-9D8CFD667CB5}"/>
          </ac:spMkLst>
        </pc:spChg>
        <pc:spChg chg="mod">
          <ac:chgData name="Mattias Vermeire" userId="afe8c86d-d01e-472e-9838-e047f8f3f33b" providerId="ADAL" clId="{028736F4-493E-9E46-88E7-861CB7A07834}" dt="2024-02-14T13:53:24.742" v="100" actId="12"/>
          <ac:spMkLst>
            <pc:docMk/>
            <pc:sldMk cId="2525588397" sldId="2146849808"/>
            <ac:spMk id="61" creationId="{3F0E6312-52C4-889C-3DCB-D5ED42F4B825}"/>
          </ac:spMkLst>
        </pc:spChg>
        <pc:spChg chg="mod">
          <ac:chgData name="Mattias Vermeire" userId="afe8c86d-d01e-472e-9838-e047f8f3f33b" providerId="ADAL" clId="{028736F4-493E-9E46-88E7-861CB7A07834}" dt="2024-02-14T13:53:39.730" v="104" actId="12"/>
          <ac:spMkLst>
            <pc:docMk/>
            <pc:sldMk cId="2525588397" sldId="2146849808"/>
            <ac:spMk id="62" creationId="{8D69E055-77DE-0AAE-21D8-8567BA149919}"/>
          </ac:spMkLst>
        </pc:spChg>
        <pc:picChg chg="mod">
          <ac:chgData name="Mattias Vermeire" userId="afe8c86d-d01e-472e-9838-e047f8f3f33b" providerId="ADAL" clId="{028736F4-493E-9E46-88E7-861CB7A07834}" dt="2024-02-14T13:53:09.209" v="98"/>
          <ac:picMkLst>
            <pc:docMk/>
            <pc:sldMk cId="2525588397" sldId="2146849808"/>
            <ac:picMk id="86" creationId="{D0A25877-BEA3-6CC2-60EC-5F79EC3EC682}"/>
          </ac:picMkLst>
        </pc:picChg>
      </pc:sldChg>
      <pc:sldChg chg="addSp delSp modSp add mod ord">
        <pc:chgData name="Mattias Vermeire" userId="afe8c86d-d01e-472e-9838-e047f8f3f33b" providerId="ADAL" clId="{028736F4-493E-9E46-88E7-861CB7A07834}" dt="2024-02-14T16:12:28.749" v="2627"/>
        <pc:sldMkLst>
          <pc:docMk/>
          <pc:sldMk cId="3887345559" sldId="2146849811"/>
        </pc:sldMkLst>
        <pc:spChg chg="mod">
          <ac:chgData name="Mattias Vermeire" userId="afe8c86d-d01e-472e-9838-e047f8f3f33b" providerId="ADAL" clId="{028736F4-493E-9E46-88E7-861CB7A07834}" dt="2024-02-14T15:08:31.661" v="1271" actId="20577"/>
          <ac:spMkLst>
            <pc:docMk/>
            <pc:sldMk cId="3887345559" sldId="2146849811"/>
            <ac:spMk id="3" creationId="{2D48F2FD-D8C0-BA3D-D1C7-5A8F249022FB}"/>
          </ac:spMkLst>
        </pc:spChg>
        <pc:spChg chg="mod">
          <ac:chgData name="Mattias Vermeire" userId="afe8c86d-d01e-472e-9838-e047f8f3f33b" providerId="ADAL" clId="{028736F4-493E-9E46-88E7-861CB7A07834}" dt="2024-02-14T15:09:23.069" v="1278" actId="20577"/>
          <ac:spMkLst>
            <pc:docMk/>
            <pc:sldMk cId="3887345559" sldId="2146849811"/>
            <ac:spMk id="4" creationId="{740D93F8-FB73-3490-0BB4-73417F6D3678}"/>
          </ac:spMkLst>
        </pc:spChg>
        <pc:spChg chg="del">
          <ac:chgData name="Mattias Vermeire" userId="afe8c86d-d01e-472e-9838-e047f8f3f33b" providerId="ADAL" clId="{028736F4-493E-9E46-88E7-861CB7A07834}" dt="2024-02-14T14:49:58.065" v="1109" actId="478"/>
          <ac:spMkLst>
            <pc:docMk/>
            <pc:sldMk cId="3887345559" sldId="2146849811"/>
            <ac:spMk id="5" creationId="{105F28CF-DF25-14AC-3543-3B5E9FE23C89}"/>
          </ac:spMkLst>
        </pc:spChg>
        <pc:spChg chg="del">
          <ac:chgData name="Mattias Vermeire" userId="afe8c86d-d01e-472e-9838-e047f8f3f33b" providerId="ADAL" clId="{028736F4-493E-9E46-88E7-861CB7A07834}" dt="2024-02-14T14:50:41.495" v="1115" actId="478"/>
          <ac:spMkLst>
            <pc:docMk/>
            <pc:sldMk cId="3887345559" sldId="2146849811"/>
            <ac:spMk id="6" creationId="{52B6ACF4-5C6F-5AD9-AC44-941FFA0A1AA6}"/>
          </ac:spMkLst>
        </pc:spChg>
        <pc:spChg chg="del mod">
          <ac:chgData name="Mattias Vermeire" userId="afe8c86d-d01e-472e-9838-e047f8f3f33b" providerId="ADAL" clId="{028736F4-493E-9E46-88E7-861CB7A07834}" dt="2024-02-14T14:50:41.495" v="1115" actId="478"/>
          <ac:spMkLst>
            <pc:docMk/>
            <pc:sldMk cId="3887345559" sldId="2146849811"/>
            <ac:spMk id="8" creationId="{FC92B014-FF4C-3A03-D293-183D25B84A07}"/>
          </ac:spMkLst>
        </pc:spChg>
        <pc:spChg chg="add del mod">
          <ac:chgData name="Mattias Vermeire" userId="afe8c86d-d01e-472e-9838-e047f8f3f33b" providerId="ADAL" clId="{028736F4-493E-9E46-88E7-861CB7A07834}" dt="2024-02-14T15:08:55.094" v="1273" actId="478"/>
          <ac:spMkLst>
            <pc:docMk/>
            <pc:sldMk cId="3887345559" sldId="2146849811"/>
            <ac:spMk id="10" creationId="{452D0316-F55A-3F7D-5BBA-44F1D2D00529}"/>
          </ac:spMkLst>
        </pc:spChg>
        <pc:spChg chg="add del mod">
          <ac:chgData name="Mattias Vermeire" userId="afe8c86d-d01e-472e-9838-e047f8f3f33b" providerId="ADAL" clId="{028736F4-493E-9E46-88E7-861CB7A07834}" dt="2024-02-14T14:49:39.648" v="1072"/>
          <ac:spMkLst>
            <pc:docMk/>
            <pc:sldMk cId="3887345559" sldId="2146849811"/>
            <ac:spMk id="12" creationId="{6ACD0394-D4CD-DCDA-D2C6-62E514D7CF73}"/>
          </ac:spMkLst>
        </pc:spChg>
        <pc:spChg chg="del mod">
          <ac:chgData name="Mattias Vermeire" userId="afe8c86d-d01e-472e-9838-e047f8f3f33b" providerId="ADAL" clId="{028736F4-493E-9E46-88E7-861CB7A07834}" dt="2024-02-14T14:50:41.495" v="1115" actId="478"/>
          <ac:spMkLst>
            <pc:docMk/>
            <pc:sldMk cId="3887345559" sldId="2146849811"/>
            <ac:spMk id="13" creationId="{172CF3D9-1D89-7277-69F2-11AA31F7ED1E}"/>
          </ac:spMkLst>
        </pc:spChg>
        <pc:spChg chg="del mod">
          <ac:chgData name="Mattias Vermeire" userId="afe8c86d-d01e-472e-9838-e047f8f3f33b" providerId="ADAL" clId="{028736F4-493E-9E46-88E7-861CB7A07834}" dt="2024-02-14T14:50:41.495" v="1115" actId="478"/>
          <ac:spMkLst>
            <pc:docMk/>
            <pc:sldMk cId="3887345559" sldId="2146849811"/>
            <ac:spMk id="14" creationId="{AE44E9BD-F576-A6E3-4F74-C06712D7C874}"/>
          </ac:spMkLst>
        </pc:spChg>
        <pc:spChg chg="del">
          <ac:chgData name="Mattias Vermeire" userId="afe8c86d-d01e-472e-9838-e047f8f3f33b" providerId="ADAL" clId="{028736F4-493E-9E46-88E7-861CB7A07834}" dt="2024-02-14T14:49:37.180" v="1071" actId="478"/>
          <ac:spMkLst>
            <pc:docMk/>
            <pc:sldMk cId="3887345559" sldId="2146849811"/>
            <ac:spMk id="16" creationId="{A2FB8F51-C954-4CD6-E23E-0BD6839F260F}"/>
          </ac:spMkLst>
        </pc:spChg>
        <pc:spChg chg="del mod">
          <ac:chgData name="Mattias Vermeire" userId="afe8c86d-d01e-472e-9838-e047f8f3f33b" providerId="ADAL" clId="{028736F4-493E-9E46-88E7-861CB7A07834}" dt="2024-02-14T14:50:41.495" v="1115" actId="478"/>
          <ac:spMkLst>
            <pc:docMk/>
            <pc:sldMk cId="3887345559" sldId="2146849811"/>
            <ac:spMk id="17" creationId="{9E3F9B2A-E9C4-2D61-ACA9-431E6FCF70F9}"/>
          </ac:spMkLst>
        </pc:spChg>
        <pc:spChg chg="add mod">
          <ac:chgData name="Mattias Vermeire" userId="afe8c86d-d01e-472e-9838-e047f8f3f33b" providerId="ADAL" clId="{028736F4-493E-9E46-88E7-861CB7A07834}" dt="2024-02-14T14:49:39.648" v="1072"/>
          <ac:spMkLst>
            <pc:docMk/>
            <pc:sldMk cId="3887345559" sldId="2146849811"/>
            <ac:spMk id="18" creationId="{FB5F009A-F62A-3477-17A9-D23A06D069C0}"/>
          </ac:spMkLst>
        </pc:spChg>
        <pc:spChg chg="add mod">
          <ac:chgData name="Mattias Vermeire" userId="afe8c86d-d01e-472e-9838-e047f8f3f33b" providerId="ADAL" clId="{028736F4-493E-9E46-88E7-861CB7A07834}" dt="2024-02-14T15:26:12.930" v="1280" actId="12"/>
          <ac:spMkLst>
            <pc:docMk/>
            <pc:sldMk cId="3887345559" sldId="2146849811"/>
            <ac:spMk id="19" creationId="{12125A97-C225-F72C-6C86-B1376DACF9F3}"/>
          </ac:spMkLst>
        </pc:spChg>
        <pc:spChg chg="add mod">
          <ac:chgData name="Mattias Vermeire" userId="afe8c86d-d01e-472e-9838-e047f8f3f33b" providerId="ADAL" clId="{028736F4-493E-9E46-88E7-861CB7A07834}" dt="2024-02-14T14:50:42.012" v="1116"/>
          <ac:spMkLst>
            <pc:docMk/>
            <pc:sldMk cId="3887345559" sldId="2146849811"/>
            <ac:spMk id="20" creationId="{E05DAFD7-1059-90AE-6654-4375BB0763B5}"/>
          </ac:spMkLst>
        </pc:spChg>
        <pc:spChg chg="add mod">
          <ac:chgData name="Mattias Vermeire" userId="afe8c86d-d01e-472e-9838-e047f8f3f33b" providerId="ADAL" clId="{028736F4-493E-9E46-88E7-861CB7A07834}" dt="2024-02-14T15:26:17.110" v="1281" actId="12"/>
          <ac:spMkLst>
            <pc:docMk/>
            <pc:sldMk cId="3887345559" sldId="2146849811"/>
            <ac:spMk id="22" creationId="{9EE8DE71-CD3C-A0B9-24D4-D2AD14F049CA}"/>
          </ac:spMkLst>
        </pc:spChg>
        <pc:spChg chg="add mod">
          <ac:chgData name="Mattias Vermeire" userId="afe8c86d-d01e-472e-9838-e047f8f3f33b" providerId="ADAL" clId="{028736F4-493E-9E46-88E7-861CB7A07834}" dt="2024-02-14T14:50:42.012" v="1116"/>
          <ac:spMkLst>
            <pc:docMk/>
            <pc:sldMk cId="3887345559" sldId="2146849811"/>
            <ac:spMk id="23" creationId="{6A2AC868-AF6E-F102-F642-046AF65F929F}"/>
          </ac:spMkLst>
        </pc:spChg>
        <pc:spChg chg="add mod">
          <ac:chgData name="Mattias Vermeire" userId="afe8c86d-d01e-472e-9838-e047f8f3f33b" providerId="ADAL" clId="{028736F4-493E-9E46-88E7-861CB7A07834}" dt="2024-02-14T14:55:02.391" v="1119" actId="20577"/>
          <ac:spMkLst>
            <pc:docMk/>
            <pc:sldMk cId="3887345559" sldId="2146849811"/>
            <ac:spMk id="24" creationId="{1A3FB962-4FF5-67E6-F882-972A8A9BBAC4}"/>
          </ac:spMkLst>
        </pc:spChg>
        <pc:spChg chg="add mod">
          <ac:chgData name="Mattias Vermeire" userId="afe8c86d-d01e-472e-9838-e047f8f3f33b" providerId="ADAL" clId="{028736F4-493E-9E46-88E7-861CB7A07834}" dt="2024-02-14T14:50:42.012" v="1116"/>
          <ac:spMkLst>
            <pc:docMk/>
            <pc:sldMk cId="3887345559" sldId="2146849811"/>
            <ac:spMk id="25" creationId="{B9E104F8-BFBA-771E-A6D8-F86DC982DBA8}"/>
          </ac:spMkLst>
        </pc:spChg>
        <pc:spChg chg="add mod">
          <ac:chgData name="Mattias Vermeire" userId="afe8c86d-d01e-472e-9838-e047f8f3f33b" providerId="ADAL" clId="{028736F4-493E-9E46-88E7-861CB7A07834}" dt="2024-02-14T14:50:42.012" v="1116"/>
          <ac:spMkLst>
            <pc:docMk/>
            <pc:sldMk cId="3887345559" sldId="2146849811"/>
            <ac:spMk id="27" creationId="{BBE0B202-48A1-251B-8784-3B0C186DF8E7}"/>
          </ac:spMkLst>
        </pc:spChg>
        <pc:spChg chg="add mod">
          <ac:chgData name="Mattias Vermeire" userId="afe8c86d-d01e-472e-9838-e047f8f3f33b" providerId="ADAL" clId="{028736F4-493E-9E46-88E7-861CB7A07834}" dt="2024-02-14T14:50:42.012" v="1116"/>
          <ac:spMkLst>
            <pc:docMk/>
            <pc:sldMk cId="3887345559" sldId="2146849811"/>
            <ac:spMk id="29" creationId="{D4CE30F1-1848-DD7D-6608-A389D1E12D8A}"/>
          </ac:spMkLst>
        </pc:spChg>
        <pc:spChg chg="add del mod">
          <ac:chgData name="Mattias Vermeire" userId="afe8c86d-d01e-472e-9838-e047f8f3f33b" providerId="ADAL" clId="{028736F4-493E-9E46-88E7-861CB7A07834}" dt="2024-02-14T15:01:19.792" v="1262" actId="478"/>
          <ac:spMkLst>
            <pc:docMk/>
            <pc:sldMk cId="3887345559" sldId="2146849811"/>
            <ac:spMk id="31" creationId="{47DD3CCB-C005-4299-B081-823A0CC3D727}"/>
          </ac:spMkLst>
        </pc:spChg>
        <pc:picChg chg="del">
          <ac:chgData name="Mattias Vermeire" userId="afe8c86d-d01e-472e-9838-e047f8f3f33b" providerId="ADAL" clId="{028736F4-493E-9E46-88E7-861CB7A07834}" dt="2024-02-14T14:49:28.336" v="1070" actId="478"/>
          <ac:picMkLst>
            <pc:docMk/>
            <pc:sldMk cId="3887345559" sldId="2146849811"/>
            <ac:picMk id="2" creationId="{44A4BC95-44BA-5739-FC8B-DF008D8A64C4}"/>
          </ac:picMkLst>
        </pc:picChg>
        <pc:picChg chg="del mod">
          <ac:chgData name="Mattias Vermeire" userId="afe8c86d-d01e-472e-9838-e047f8f3f33b" providerId="ADAL" clId="{028736F4-493E-9E46-88E7-861CB7A07834}" dt="2024-02-14T14:50:41.495" v="1115" actId="478"/>
          <ac:picMkLst>
            <pc:docMk/>
            <pc:sldMk cId="3887345559" sldId="2146849811"/>
            <ac:picMk id="9" creationId="{BDCCB530-5CDB-77B1-DD51-7C071113AD5A}"/>
          </ac:picMkLst>
        </pc:picChg>
        <pc:picChg chg="del mod">
          <ac:chgData name="Mattias Vermeire" userId="afe8c86d-d01e-472e-9838-e047f8f3f33b" providerId="ADAL" clId="{028736F4-493E-9E46-88E7-861CB7A07834}" dt="2024-02-14T14:50:41.495" v="1115" actId="478"/>
          <ac:picMkLst>
            <pc:docMk/>
            <pc:sldMk cId="3887345559" sldId="2146849811"/>
            <ac:picMk id="15" creationId="{ECBCB31E-FFAB-FEBB-9256-64042CB97F1C}"/>
          </ac:picMkLst>
        </pc:picChg>
        <pc:picChg chg="add mod">
          <ac:chgData name="Mattias Vermeire" userId="afe8c86d-d01e-472e-9838-e047f8f3f33b" providerId="ADAL" clId="{028736F4-493E-9E46-88E7-861CB7A07834}" dt="2024-02-14T14:50:42.012" v="1116"/>
          <ac:picMkLst>
            <pc:docMk/>
            <pc:sldMk cId="3887345559" sldId="2146849811"/>
            <ac:picMk id="21" creationId="{6ED91D14-DF11-4FF9-A7B5-64F31992DB6F}"/>
          </ac:picMkLst>
        </pc:picChg>
        <pc:picChg chg="add mod">
          <ac:chgData name="Mattias Vermeire" userId="afe8c86d-d01e-472e-9838-e047f8f3f33b" providerId="ADAL" clId="{028736F4-493E-9E46-88E7-861CB7A07834}" dt="2024-02-14T14:50:42.012" v="1116"/>
          <ac:picMkLst>
            <pc:docMk/>
            <pc:sldMk cId="3887345559" sldId="2146849811"/>
            <ac:picMk id="26" creationId="{B0BB42C8-ECFE-3C87-2CA0-2E509D0BCAAF}"/>
          </ac:picMkLst>
        </pc:picChg>
        <pc:picChg chg="add mod">
          <ac:chgData name="Mattias Vermeire" userId="afe8c86d-d01e-472e-9838-e047f8f3f33b" providerId="ADAL" clId="{028736F4-493E-9E46-88E7-861CB7A07834}" dt="2024-02-14T14:50:42.012" v="1116"/>
          <ac:picMkLst>
            <pc:docMk/>
            <pc:sldMk cId="3887345559" sldId="2146849811"/>
            <ac:picMk id="28" creationId="{46FC2AAD-048F-E18C-C157-14075BCDA697}"/>
          </ac:picMkLst>
        </pc:picChg>
        <pc:picChg chg="add mod">
          <ac:chgData name="Mattias Vermeire" userId="afe8c86d-d01e-472e-9838-e047f8f3f33b" providerId="ADAL" clId="{028736F4-493E-9E46-88E7-861CB7A07834}" dt="2024-02-14T14:50:42.012" v="1116"/>
          <ac:picMkLst>
            <pc:docMk/>
            <pc:sldMk cId="3887345559" sldId="2146849811"/>
            <ac:picMk id="30" creationId="{0CFBF19D-C62E-EEE8-10A9-0AEE7B4E1B58}"/>
          </ac:picMkLst>
        </pc:picChg>
        <pc:picChg chg="add mod">
          <ac:chgData name="Mattias Vermeire" userId="afe8c86d-d01e-472e-9838-e047f8f3f33b" providerId="ADAL" clId="{028736F4-493E-9E46-88E7-861CB7A07834}" dt="2024-02-14T15:09:06.345" v="1275" actId="14826"/>
          <ac:picMkLst>
            <pc:docMk/>
            <pc:sldMk cId="3887345559" sldId="2146849811"/>
            <ac:picMk id="32" creationId="{396F54B0-E0F4-C658-260C-9852638C2A5E}"/>
          </ac:picMkLst>
        </pc:picChg>
        <pc:picChg chg="add mod">
          <ac:chgData name="Mattias Vermeire" userId="afe8c86d-d01e-472e-9838-e047f8f3f33b" providerId="ADAL" clId="{028736F4-493E-9E46-88E7-861CB7A07834}" dt="2024-02-14T16:12:28.749" v="2627"/>
          <ac:picMkLst>
            <pc:docMk/>
            <pc:sldMk cId="3887345559" sldId="2146849811"/>
            <ac:picMk id="33" creationId="{A3BCD175-0EB4-87BA-2268-CB12ECF6B3B2}"/>
          </ac:picMkLst>
        </pc:picChg>
      </pc:sldChg>
      <pc:sldChg chg="addSp delSp modSp add mod">
        <pc:chgData name="Mattias Vermeire" userId="afe8c86d-d01e-472e-9838-e047f8f3f33b" providerId="ADAL" clId="{028736F4-493E-9E46-88E7-861CB7A07834}" dt="2024-02-14T16:12:24.714" v="2626" actId="207"/>
        <pc:sldMkLst>
          <pc:docMk/>
          <pc:sldMk cId="1722288439" sldId="2146849812"/>
        </pc:sldMkLst>
        <pc:spChg chg="mod">
          <ac:chgData name="Mattias Vermeire" userId="afe8c86d-d01e-472e-9838-e047f8f3f33b" providerId="ADAL" clId="{028736F4-493E-9E46-88E7-861CB7A07834}" dt="2024-02-14T13:54:13.511" v="127" actId="14100"/>
          <ac:spMkLst>
            <pc:docMk/>
            <pc:sldMk cId="1722288439" sldId="2146849812"/>
            <ac:spMk id="3" creationId="{A07B0460-A040-96BE-A5F0-9D2C485E11F8}"/>
          </ac:spMkLst>
        </pc:spChg>
        <pc:spChg chg="mod">
          <ac:chgData name="Mattias Vermeire" userId="afe8c86d-d01e-472e-9838-e047f8f3f33b" providerId="ADAL" clId="{028736F4-493E-9E46-88E7-861CB7A07834}" dt="2024-02-14T13:54:28.173" v="184" actId="20577"/>
          <ac:spMkLst>
            <pc:docMk/>
            <pc:sldMk cId="1722288439" sldId="2146849812"/>
            <ac:spMk id="4" creationId="{F3114F33-C696-9DCB-FCF9-F2184031CAD5}"/>
          </ac:spMkLst>
        </pc:spChg>
        <pc:spChg chg="del">
          <ac:chgData name="Mattias Vermeire" userId="afe8c86d-d01e-472e-9838-e047f8f3f33b" providerId="ADAL" clId="{028736F4-493E-9E46-88E7-861CB7A07834}" dt="2024-02-14T13:53:55.839" v="105" actId="478"/>
          <ac:spMkLst>
            <pc:docMk/>
            <pc:sldMk cId="1722288439" sldId="2146849812"/>
            <ac:spMk id="5" creationId="{165937A2-6A41-379C-05D9-5488785B9B88}"/>
          </ac:spMkLst>
        </pc:spChg>
        <pc:spChg chg="del">
          <ac:chgData name="Mattias Vermeire" userId="afe8c86d-d01e-472e-9838-e047f8f3f33b" providerId="ADAL" clId="{028736F4-493E-9E46-88E7-861CB7A07834}" dt="2024-02-14T13:53:55.839" v="105" actId="478"/>
          <ac:spMkLst>
            <pc:docMk/>
            <pc:sldMk cId="1722288439" sldId="2146849812"/>
            <ac:spMk id="6" creationId="{D902D23E-8709-DEAC-7353-78846A0CA3E6}"/>
          </ac:spMkLst>
        </pc:spChg>
        <pc:spChg chg="add mod">
          <ac:chgData name="Mattias Vermeire" userId="afe8c86d-d01e-472e-9838-e047f8f3f33b" providerId="ADAL" clId="{028736F4-493E-9E46-88E7-861CB7A07834}" dt="2024-02-14T13:53:58.568" v="107"/>
          <ac:spMkLst>
            <pc:docMk/>
            <pc:sldMk cId="1722288439" sldId="2146849812"/>
            <ac:spMk id="7" creationId="{F4971BC7-1602-2699-D192-996DB6BC7C80}"/>
          </ac:spMkLst>
        </pc:spChg>
        <pc:spChg chg="del">
          <ac:chgData name="Mattias Vermeire" userId="afe8c86d-d01e-472e-9838-e047f8f3f33b" providerId="ADAL" clId="{028736F4-493E-9E46-88E7-861CB7A07834}" dt="2024-02-14T13:53:55.839" v="105" actId="478"/>
          <ac:spMkLst>
            <pc:docMk/>
            <pc:sldMk cId="1722288439" sldId="2146849812"/>
            <ac:spMk id="8" creationId="{8D4EDC36-E80F-16BE-4B21-CBF7CA465EE0}"/>
          </ac:spMkLst>
        </pc:spChg>
        <pc:spChg chg="add mod">
          <ac:chgData name="Mattias Vermeire" userId="afe8c86d-d01e-472e-9838-e047f8f3f33b" providerId="ADAL" clId="{028736F4-493E-9E46-88E7-861CB7A07834}" dt="2024-02-14T13:53:58.568" v="107"/>
          <ac:spMkLst>
            <pc:docMk/>
            <pc:sldMk cId="1722288439" sldId="2146849812"/>
            <ac:spMk id="10" creationId="{50B87F9F-2B69-4E9A-7052-1DF07CB5F58C}"/>
          </ac:spMkLst>
        </pc:spChg>
        <pc:spChg chg="add mod">
          <ac:chgData name="Mattias Vermeire" userId="afe8c86d-d01e-472e-9838-e047f8f3f33b" providerId="ADAL" clId="{028736F4-493E-9E46-88E7-861CB7A07834}" dt="2024-02-14T13:53:56.512" v="106"/>
          <ac:spMkLst>
            <pc:docMk/>
            <pc:sldMk cId="1722288439" sldId="2146849812"/>
            <ac:spMk id="11" creationId="{86739483-8BDD-8E31-B9D5-DC998CC20CD6}"/>
          </ac:spMkLst>
        </pc:spChg>
        <pc:spChg chg="add mod">
          <ac:chgData name="Mattias Vermeire" userId="afe8c86d-d01e-472e-9838-e047f8f3f33b" providerId="ADAL" clId="{028736F4-493E-9E46-88E7-861CB7A07834}" dt="2024-02-14T13:53:56.512" v="106"/>
          <ac:spMkLst>
            <pc:docMk/>
            <pc:sldMk cId="1722288439" sldId="2146849812"/>
            <ac:spMk id="12" creationId="{C5B01CC9-8C58-2C8A-66D7-655D3A6E4A86}"/>
          </ac:spMkLst>
        </pc:spChg>
        <pc:spChg chg="del">
          <ac:chgData name="Mattias Vermeire" userId="afe8c86d-d01e-472e-9838-e047f8f3f33b" providerId="ADAL" clId="{028736F4-493E-9E46-88E7-861CB7A07834}" dt="2024-02-14T13:53:55.839" v="105" actId="478"/>
          <ac:spMkLst>
            <pc:docMk/>
            <pc:sldMk cId="1722288439" sldId="2146849812"/>
            <ac:spMk id="13" creationId="{8C9F116E-68B9-C277-2F60-D034065F3DE0}"/>
          </ac:spMkLst>
        </pc:spChg>
        <pc:spChg chg="del">
          <ac:chgData name="Mattias Vermeire" userId="afe8c86d-d01e-472e-9838-e047f8f3f33b" providerId="ADAL" clId="{028736F4-493E-9E46-88E7-861CB7A07834}" dt="2024-02-14T13:53:55.839" v="105" actId="478"/>
          <ac:spMkLst>
            <pc:docMk/>
            <pc:sldMk cId="1722288439" sldId="2146849812"/>
            <ac:spMk id="14" creationId="{B7AE6062-A4A9-322D-FF46-8A7D196F2FDF}"/>
          </ac:spMkLst>
        </pc:spChg>
        <pc:spChg chg="mod">
          <ac:chgData name="Mattias Vermeire" userId="afe8c86d-d01e-472e-9838-e047f8f3f33b" providerId="ADAL" clId="{028736F4-493E-9E46-88E7-861CB7A07834}" dt="2024-02-14T13:54:45.808" v="217" actId="20577"/>
          <ac:spMkLst>
            <pc:docMk/>
            <pc:sldMk cId="1722288439" sldId="2146849812"/>
            <ac:spMk id="16" creationId="{641AAF74-0B5A-BEA1-04A7-4F98ECFC13D4}"/>
          </ac:spMkLst>
        </pc:spChg>
        <pc:spChg chg="del">
          <ac:chgData name="Mattias Vermeire" userId="afe8c86d-d01e-472e-9838-e047f8f3f33b" providerId="ADAL" clId="{028736F4-493E-9E46-88E7-861CB7A07834}" dt="2024-02-14T13:53:55.839" v="105" actId="478"/>
          <ac:spMkLst>
            <pc:docMk/>
            <pc:sldMk cId="1722288439" sldId="2146849812"/>
            <ac:spMk id="17" creationId="{32CF98FB-DA3D-0D58-5063-508160BB577A}"/>
          </ac:spMkLst>
        </pc:spChg>
        <pc:spChg chg="add mod">
          <ac:chgData name="Mattias Vermeire" userId="afe8c86d-d01e-472e-9838-e047f8f3f33b" providerId="ADAL" clId="{028736F4-493E-9E46-88E7-861CB7A07834}" dt="2024-02-14T13:53:56.512" v="106"/>
          <ac:spMkLst>
            <pc:docMk/>
            <pc:sldMk cId="1722288439" sldId="2146849812"/>
            <ac:spMk id="18" creationId="{E1E0DFD3-31E2-3E7C-0E9E-00C366AF45EA}"/>
          </ac:spMkLst>
        </pc:spChg>
        <pc:spChg chg="add mod">
          <ac:chgData name="Mattias Vermeire" userId="afe8c86d-d01e-472e-9838-e047f8f3f33b" providerId="ADAL" clId="{028736F4-493E-9E46-88E7-861CB7A07834}" dt="2024-02-14T13:53:56.512" v="106"/>
          <ac:spMkLst>
            <pc:docMk/>
            <pc:sldMk cId="1722288439" sldId="2146849812"/>
            <ac:spMk id="19" creationId="{B9D1EDE8-1191-649F-0EED-DF338EE39E59}"/>
          </ac:spMkLst>
        </pc:spChg>
        <pc:spChg chg="add mod">
          <ac:chgData name="Mattias Vermeire" userId="afe8c86d-d01e-472e-9838-e047f8f3f33b" providerId="ADAL" clId="{028736F4-493E-9E46-88E7-861CB7A07834}" dt="2024-02-14T13:53:56.512" v="106"/>
          <ac:spMkLst>
            <pc:docMk/>
            <pc:sldMk cId="1722288439" sldId="2146849812"/>
            <ac:spMk id="20" creationId="{41B7ED25-9AEA-5854-5EEC-2CA07408ACF6}"/>
          </ac:spMkLst>
        </pc:spChg>
        <pc:spChg chg="add mod">
          <ac:chgData name="Mattias Vermeire" userId="afe8c86d-d01e-472e-9838-e047f8f3f33b" providerId="ADAL" clId="{028736F4-493E-9E46-88E7-861CB7A07834}" dt="2024-02-14T13:53:56.512" v="106"/>
          <ac:spMkLst>
            <pc:docMk/>
            <pc:sldMk cId="1722288439" sldId="2146849812"/>
            <ac:spMk id="22" creationId="{AABC306C-8517-42B0-6606-B399C17AFFB5}"/>
          </ac:spMkLst>
        </pc:spChg>
        <pc:spChg chg="add mod">
          <ac:chgData name="Mattias Vermeire" userId="afe8c86d-d01e-472e-9838-e047f8f3f33b" providerId="ADAL" clId="{028736F4-493E-9E46-88E7-861CB7A07834}" dt="2024-02-14T13:53:56.512" v="106"/>
          <ac:spMkLst>
            <pc:docMk/>
            <pc:sldMk cId="1722288439" sldId="2146849812"/>
            <ac:spMk id="23" creationId="{3E330BAC-1708-40F1-CCCC-83A9088D4321}"/>
          </ac:spMkLst>
        </pc:spChg>
        <pc:spChg chg="add mod">
          <ac:chgData name="Mattias Vermeire" userId="afe8c86d-d01e-472e-9838-e047f8f3f33b" providerId="ADAL" clId="{028736F4-493E-9E46-88E7-861CB7A07834}" dt="2024-02-14T13:53:56.512" v="106"/>
          <ac:spMkLst>
            <pc:docMk/>
            <pc:sldMk cId="1722288439" sldId="2146849812"/>
            <ac:spMk id="25" creationId="{A10BEB02-3857-5116-CBB9-C339D29B6F9D}"/>
          </ac:spMkLst>
        </pc:spChg>
        <pc:spChg chg="add mod">
          <ac:chgData name="Mattias Vermeire" userId="afe8c86d-d01e-472e-9838-e047f8f3f33b" providerId="ADAL" clId="{028736F4-493E-9E46-88E7-861CB7A07834}" dt="2024-02-14T13:53:56.512" v="106"/>
          <ac:spMkLst>
            <pc:docMk/>
            <pc:sldMk cId="1722288439" sldId="2146849812"/>
            <ac:spMk id="28" creationId="{963E49A5-5838-B428-4563-7D31BA7D4F4C}"/>
          </ac:spMkLst>
        </pc:spChg>
        <pc:spChg chg="add mod">
          <ac:chgData name="Mattias Vermeire" userId="afe8c86d-d01e-472e-9838-e047f8f3f33b" providerId="ADAL" clId="{028736F4-493E-9E46-88E7-861CB7A07834}" dt="2024-02-14T13:53:56.512" v="106"/>
          <ac:spMkLst>
            <pc:docMk/>
            <pc:sldMk cId="1722288439" sldId="2146849812"/>
            <ac:spMk id="30" creationId="{2ECBAB59-2921-C6FF-F0CA-ACEA3D4D5CB9}"/>
          </ac:spMkLst>
        </pc:spChg>
        <pc:spChg chg="add mod">
          <ac:chgData name="Mattias Vermeire" userId="afe8c86d-d01e-472e-9838-e047f8f3f33b" providerId="ADAL" clId="{028736F4-493E-9E46-88E7-861CB7A07834}" dt="2024-02-14T13:53:56.512" v="106"/>
          <ac:spMkLst>
            <pc:docMk/>
            <pc:sldMk cId="1722288439" sldId="2146849812"/>
            <ac:spMk id="36" creationId="{A22DB70F-5AF7-0A82-DB08-E4F978D24C2A}"/>
          </ac:spMkLst>
        </pc:spChg>
        <pc:spChg chg="add mod">
          <ac:chgData name="Mattias Vermeire" userId="afe8c86d-d01e-472e-9838-e047f8f3f33b" providerId="ADAL" clId="{028736F4-493E-9E46-88E7-861CB7A07834}" dt="2024-02-14T13:53:56.512" v="106"/>
          <ac:spMkLst>
            <pc:docMk/>
            <pc:sldMk cId="1722288439" sldId="2146849812"/>
            <ac:spMk id="39" creationId="{43C80B45-00F4-B28B-657A-2EC7F9E0B0E3}"/>
          </ac:spMkLst>
        </pc:spChg>
        <pc:spChg chg="add mod">
          <ac:chgData name="Mattias Vermeire" userId="afe8c86d-d01e-472e-9838-e047f8f3f33b" providerId="ADAL" clId="{028736F4-493E-9E46-88E7-861CB7A07834}" dt="2024-02-14T16:00:25.070" v="1625" actId="1035"/>
          <ac:spMkLst>
            <pc:docMk/>
            <pc:sldMk cId="1722288439" sldId="2146849812"/>
            <ac:spMk id="40" creationId="{AE770019-F014-77D1-E932-0CF8EE275113}"/>
          </ac:spMkLst>
        </pc:spChg>
        <pc:spChg chg="add mod">
          <ac:chgData name="Mattias Vermeire" userId="afe8c86d-d01e-472e-9838-e047f8f3f33b" providerId="ADAL" clId="{028736F4-493E-9E46-88E7-861CB7A07834}" dt="2024-02-14T16:00:25.070" v="1625" actId="1035"/>
          <ac:spMkLst>
            <pc:docMk/>
            <pc:sldMk cId="1722288439" sldId="2146849812"/>
            <ac:spMk id="41" creationId="{2191F93D-554D-91F5-E12A-E2C3A48FBFF3}"/>
          </ac:spMkLst>
        </pc:spChg>
        <pc:spChg chg="add mod">
          <ac:chgData name="Mattias Vermeire" userId="afe8c86d-d01e-472e-9838-e047f8f3f33b" providerId="ADAL" clId="{028736F4-493E-9E46-88E7-861CB7A07834}" dt="2024-02-14T16:00:25.070" v="1625" actId="1035"/>
          <ac:spMkLst>
            <pc:docMk/>
            <pc:sldMk cId="1722288439" sldId="2146849812"/>
            <ac:spMk id="42" creationId="{6CC51049-A68D-5835-A65E-9F605B19E208}"/>
          </ac:spMkLst>
        </pc:spChg>
        <pc:spChg chg="add del mod">
          <ac:chgData name="Mattias Vermeire" userId="afe8c86d-d01e-472e-9838-e047f8f3f33b" providerId="ADAL" clId="{028736F4-493E-9E46-88E7-861CB7A07834}" dt="2024-02-14T14:35:43.547" v="280" actId="478"/>
          <ac:spMkLst>
            <pc:docMk/>
            <pc:sldMk cId="1722288439" sldId="2146849812"/>
            <ac:spMk id="43" creationId="{1D3C748E-CFCE-AC18-0839-C85A5B9FB7ED}"/>
          </ac:spMkLst>
        </pc:spChg>
        <pc:spChg chg="add mod">
          <ac:chgData name="Mattias Vermeire" userId="afe8c86d-d01e-472e-9838-e047f8f3f33b" providerId="ADAL" clId="{028736F4-493E-9E46-88E7-861CB7A07834}" dt="2024-02-14T16:00:25.070" v="1625" actId="1035"/>
          <ac:spMkLst>
            <pc:docMk/>
            <pc:sldMk cId="1722288439" sldId="2146849812"/>
            <ac:spMk id="44" creationId="{B6327D59-D9A9-7446-49B2-D8D214596700}"/>
          </ac:spMkLst>
        </pc:spChg>
        <pc:spChg chg="add mod">
          <ac:chgData name="Mattias Vermeire" userId="afe8c86d-d01e-472e-9838-e047f8f3f33b" providerId="ADAL" clId="{028736F4-493E-9E46-88E7-861CB7A07834}" dt="2024-02-14T16:00:25.070" v="1625" actId="1035"/>
          <ac:spMkLst>
            <pc:docMk/>
            <pc:sldMk cId="1722288439" sldId="2146849812"/>
            <ac:spMk id="46" creationId="{22880B60-2D11-8CC6-E9B3-7856DEFE0641}"/>
          </ac:spMkLst>
        </pc:spChg>
        <pc:spChg chg="add mod">
          <ac:chgData name="Mattias Vermeire" userId="afe8c86d-d01e-472e-9838-e047f8f3f33b" providerId="ADAL" clId="{028736F4-493E-9E46-88E7-861CB7A07834}" dt="2024-02-14T16:00:25.070" v="1625" actId="1035"/>
          <ac:spMkLst>
            <pc:docMk/>
            <pc:sldMk cId="1722288439" sldId="2146849812"/>
            <ac:spMk id="47" creationId="{C4A33D27-B1D2-0D10-8890-9C33E38DAD4C}"/>
          </ac:spMkLst>
        </pc:spChg>
        <pc:spChg chg="add mod">
          <ac:chgData name="Mattias Vermeire" userId="afe8c86d-d01e-472e-9838-e047f8f3f33b" providerId="ADAL" clId="{028736F4-493E-9E46-88E7-861CB7A07834}" dt="2024-02-14T16:00:25.070" v="1625" actId="1035"/>
          <ac:spMkLst>
            <pc:docMk/>
            <pc:sldMk cId="1722288439" sldId="2146849812"/>
            <ac:spMk id="49" creationId="{C3A84D2E-7129-18B3-59D2-CFC665630605}"/>
          </ac:spMkLst>
        </pc:spChg>
        <pc:spChg chg="add mod">
          <ac:chgData name="Mattias Vermeire" userId="afe8c86d-d01e-472e-9838-e047f8f3f33b" providerId="ADAL" clId="{028736F4-493E-9E46-88E7-861CB7A07834}" dt="2024-02-14T16:00:25.070" v="1625" actId="1035"/>
          <ac:spMkLst>
            <pc:docMk/>
            <pc:sldMk cId="1722288439" sldId="2146849812"/>
            <ac:spMk id="52" creationId="{BC23DB49-23F9-E9C4-AC65-1F57FC7E0C3A}"/>
          </ac:spMkLst>
        </pc:spChg>
        <pc:spChg chg="add mod">
          <ac:chgData name="Mattias Vermeire" userId="afe8c86d-d01e-472e-9838-e047f8f3f33b" providerId="ADAL" clId="{028736F4-493E-9E46-88E7-861CB7A07834}" dt="2024-02-14T16:07:07.695" v="2511" actId="1035"/>
          <ac:spMkLst>
            <pc:docMk/>
            <pc:sldMk cId="1722288439" sldId="2146849812"/>
            <ac:spMk id="54" creationId="{D2D76356-9041-F8D3-6563-77F6F36DE880}"/>
          </ac:spMkLst>
        </pc:spChg>
        <pc:spChg chg="add del mod">
          <ac:chgData name="Mattias Vermeire" userId="afe8c86d-d01e-472e-9838-e047f8f3f33b" providerId="ADAL" clId="{028736F4-493E-9E46-88E7-861CB7A07834}" dt="2024-02-14T13:57:04.353" v="278" actId="478"/>
          <ac:spMkLst>
            <pc:docMk/>
            <pc:sldMk cId="1722288439" sldId="2146849812"/>
            <ac:spMk id="60" creationId="{5284F33F-918E-1DC7-99BF-94F064589D89}"/>
          </ac:spMkLst>
        </pc:spChg>
        <pc:spChg chg="add del mod">
          <ac:chgData name="Mattias Vermeire" userId="afe8c86d-d01e-472e-9838-e047f8f3f33b" providerId="ADAL" clId="{028736F4-493E-9E46-88E7-861CB7A07834}" dt="2024-02-14T13:57:04.353" v="278" actId="478"/>
          <ac:spMkLst>
            <pc:docMk/>
            <pc:sldMk cId="1722288439" sldId="2146849812"/>
            <ac:spMk id="63" creationId="{5A3E5A64-B97E-F0DB-3A7D-F6265FDFFADF}"/>
          </ac:spMkLst>
        </pc:spChg>
        <pc:spChg chg="add mod">
          <ac:chgData name="Mattias Vermeire" userId="afe8c86d-d01e-472e-9838-e047f8f3f33b" providerId="ADAL" clId="{028736F4-493E-9E46-88E7-861CB7A07834}" dt="2024-02-14T16:00:25.070" v="1625" actId="1035"/>
          <ac:spMkLst>
            <pc:docMk/>
            <pc:sldMk cId="1722288439" sldId="2146849812"/>
            <ac:spMk id="64" creationId="{261DC368-5826-9673-AFB5-C9DD9101DA68}"/>
          </ac:spMkLst>
        </pc:spChg>
        <pc:spChg chg="add mod">
          <ac:chgData name="Mattias Vermeire" userId="afe8c86d-d01e-472e-9838-e047f8f3f33b" providerId="ADAL" clId="{028736F4-493E-9E46-88E7-861CB7A07834}" dt="2024-02-14T16:06:55.813" v="2506" actId="20577"/>
          <ac:spMkLst>
            <pc:docMk/>
            <pc:sldMk cId="1722288439" sldId="2146849812"/>
            <ac:spMk id="65" creationId="{0A509FB1-9178-93A2-E519-2A34541A2A34}"/>
          </ac:spMkLst>
        </pc:spChg>
        <pc:picChg chg="mod">
          <ac:chgData name="Mattias Vermeire" userId="afe8c86d-d01e-472e-9838-e047f8f3f33b" providerId="ADAL" clId="{028736F4-493E-9E46-88E7-861CB7A07834}" dt="2024-02-14T13:55:03.106" v="218" actId="14826"/>
          <ac:picMkLst>
            <pc:docMk/>
            <pc:sldMk cId="1722288439" sldId="2146849812"/>
            <ac:picMk id="2" creationId="{0CF354DD-73A0-2C04-C125-5B510E93A950}"/>
          </ac:picMkLst>
        </pc:picChg>
        <pc:picChg chg="del">
          <ac:chgData name="Mattias Vermeire" userId="afe8c86d-d01e-472e-9838-e047f8f3f33b" providerId="ADAL" clId="{028736F4-493E-9E46-88E7-861CB7A07834}" dt="2024-02-14T13:53:55.839" v="105" actId="478"/>
          <ac:picMkLst>
            <pc:docMk/>
            <pc:sldMk cId="1722288439" sldId="2146849812"/>
            <ac:picMk id="9" creationId="{9FDA4A47-3EEF-F011-54F3-50B4ED2E586E}"/>
          </ac:picMkLst>
        </pc:picChg>
        <pc:picChg chg="del">
          <ac:chgData name="Mattias Vermeire" userId="afe8c86d-d01e-472e-9838-e047f8f3f33b" providerId="ADAL" clId="{028736F4-493E-9E46-88E7-861CB7A07834}" dt="2024-02-14T13:53:55.839" v="105" actId="478"/>
          <ac:picMkLst>
            <pc:docMk/>
            <pc:sldMk cId="1722288439" sldId="2146849812"/>
            <ac:picMk id="15" creationId="{8FB2FE7E-A9ED-CCAC-C319-73760BC85E86}"/>
          </ac:picMkLst>
        </pc:picChg>
        <pc:picChg chg="add mod">
          <ac:chgData name="Mattias Vermeire" userId="afe8c86d-d01e-472e-9838-e047f8f3f33b" providerId="ADAL" clId="{028736F4-493E-9E46-88E7-861CB7A07834}" dt="2024-02-14T13:53:56.512" v="106"/>
          <ac:picMkLst>
            <pc:docMk/>
            <pc:sldMk cId="1722288439" sldId="2146849812"/>
            <ac:picMk id="21" creationId="{DED42115-162F-9ABB-C23E-E124B226A088}"/>
          </ac:picMkLst>
        </pc:picChg>
        <pc:picChg chg="add mod">
          <ac:chgData name="Mattias Vermeire" userId="afe8c86d-d01e-472e-9838-e047f8f3f33b" providerId="ADAL" clId="{028736F4-493E-9E46-88E7-861CB7A07834}" dt="2024-02-14T13:53:56.512" v="106"/>
          <ac:picMkLst>
            <pc:docMk/>
            <pc:sldMk cId="1722288439" sldId="2146849812"/>
            <ac:picMk id="24" creationId="{FA8B583B-8255-D41F-0281-63BB41E5FE71}"/>
          </ac:picMkLst>
        </pc:picChg>
        <pc:picChg chg="add mod">
          <ac:chgData name="Mattias Vermeire" userId="afe8c86d-d01e-472e-9838-e047f8f3f33b" providerId="ADAL" clId="{028736F4-493E-9E46-88E7-861CB7A07834}" dt="2024-02-14T13:53:56.512" v="106"/>
          <ac:picMkLst>
            <pc:docMk/>
            <pc:sldMk cId="1722288439" sldId="2146849812"/>
            <ac:picMk id="26" creationId="{E6967415-D90D-6C20-1241-FA6DDCB94CE9}"/>
          </ac:picMkLst>
        </pc:picChg>
        <pc:picChg chg="add mod">
          <ac:chgData name="Mattias Vermeire" userId="afe8c86d-d01e-472e-9838-e047f8f3f33b" providerId="ADAL" clId="{028736F4-493E-9E46-88E7-861CB7A07834}" dt="2024-02-14T13:53:56.512" v="106"/>
          <ac:picMkLst>
            <pc:docMk/>
            <pc:sldMk cId="1722288439" sldId="2146849812"/>
            <ac:picMk id="27" creationId="{95C35432-A26B-D32B-F66D-FB56A4AFC74B}"/>
          </ac:picMkLst>
        </pc:picChg>
        <pc:picChg chg="add mod">
          <ac:chgData name="Mattias Vermeire" userId="afe8c86d-d01e-472e-9838-e047f8f3f33b" providerId="ADAL" clId="{028736F4-493E-9E46-88E7-861CB7A07834}" dt="2024-02-14T13:53:56.512" v="106"/>
          <ac:picMkLst>
            <pc:docMk/>
            <pc:sldMk cId="1722288439" sldId="2146849812"/>
            <ac:picMk id="29" creationId="{BA8A0D7F-3FBA-50A6-6F7E-FA24DBCE1B62}"/>
          </ac:picMkLst>
        </pc:picChg>
        <pc:picChg chg="add mod">
          <ac:chgData name="Mattias Vermeire" userId="afe8c86d-d01e-472e-9838-e047f8f3f33b" providerId="ADAL" clId="{028736F4-493E-9E46-88E7-861CB7A07834}" dt="2024-02-14T13:53:56.512" v="106"/>
          <ac:picMkLst>
            <pc:docMk/>
            <pc:sldMk cId="1722288439" sldId="2146849812"/>
            <ac:picMk id="38" creationId="{3DC8B865-5FC6-AE70-83C1-587ED1676543}"/>
          </ac:picMkLst>
        </pc:picChg>
        <pc:picChg chg="add mod">
          <ac:chgData name="Mattias Vermeire" userId="afe8c86d-d01e-472e-9838-e047f8f3f33b" providerId="ADAL" clId="{028736F4-493E-9E46-88E7-861CB7A07834}" dt="2024-02-14T16:00:25.070" v="1625" actId="1035"/>
          <ac:picMkLst>
            <pc:docMk/>
            <pc:sldMk cId="1722288439" sldId="2146849812"/>
            <ac:picMk id="45" creationId="{A8729A0C-ABEB-7B25-F395-E62D39A6E5E1}"/>
          </ac:picMkLst>
        </pc:picChg>
        <pc:picChg chg="add mod">
          <ac:chgData name="Mattias Vermeire" userId="afe8c86d-d01e-472e-9838-e047f8f3f33b" providerId="ADAL" clId="{028736F4-493E-9E46-88E7-861CB7A07834}" dt="2024-02-14T16:00:25.070" v="1625" actId="1035"/>
          <ac:picMkLst>
            <pc:docMk/>
            <pc:sldMk cId="1722288439" sldId="2146849812"/>
            <ac:picMk id="48" creationId="{C1D0B24A-903C-4FCA-462C-C311FD4CD721}"/>
          </ac:picMkLst>
        </pc:picChg>
        <pc:picChg chg="add mod">
          <ac:chgData name="Mattias Vermeire" userId="afe8c86d-d01e-472e-9838-e047f8f3f33b" providerId="ADAL" clId="{028736F4-493E-9E46-88E7-861CB7A07834}" dt="2024-02-14T16:00:25.070" v="1625" actId="1035"/>
          <ac:picMkLst>
            <pc:docMk/>
            <pc:sldMk cId="1722288439" sldId="2146849812"/>
            <ac:picMk id="50" creationId="{1FB3B186-4039-3AE2-C16A-46A6567DA477}"/>
          </ac:picMkLst>
        </pc:picChg>
        <pc:picChg chg="add mod">
          <ac:chgData name="Mattias Vermeire" userId="afe8c86d-d01e-472e-9838-e047f8f3f33b" providerId="ADAL" clId="{028736F4-493E-9E46-88E7-861CB7A07834}" dt="2024-02-14T16:00:25.070" v="1625" actId="1035"/>
          <ac:picMkLst>
            <pc:docMk/>
            <pc:sldMk cId="1722288439" sldId="2146849812"/>
            <ac:picMk id="51" creationId="{6BE49593-952D-A631-C277-F2BE07F399E2}"/>
          </ac:picMkLst>
        </pc:picChg>
        <pc:picChg chg="add mod">
          <ac:chgData name="Mattias Vermeire" userId="afe8c86d-d01e-472e-9838-e047f8f3f33b" providerId="ADAL" clId="{028736F4-493E-9E46-88E7-861CB7A07834}" dt="2024-02-14T16:00:25.070" v="1625" actId="1035"/>
          <ac:picMkLst>
            <pc:docMk/>
            <pc:sldMk cId="1722288439" sldId="2146849812"/>
            <ac:picMk id="53" creationId="{DBA25A85-A8C0-D09D-5415-6D4F424825AB}"/>
          </ac:picMkLst>
        </pc:picChg>
        <pc:picChg chg="add del mod">
          <ac:chgData name="Mattias Vermeire" userId="afe8c86d-d01e-472e-9838-e047f8f3f33b" providerId="ADAL" clId="{028736F4-493E-9E46-88E7-861CB7A07834}" dt="2024-02-14T13:57:04.353" v="278" actId="478"/>
          <ac:picMkLst>
            <pc:docMk/>
            <pc:sldMk cId="1722288439" sldId="2146849812"/>
            <ac:picMk id="62" creationId="{ADC75186-DC89-8FA8-4EBA-741951250828}"/>
          </ac:picMkLst>
        </pc:picChg>
        <pc:picChg chg="add mod">
          <ac:chgData name="Mattias Vermeire" userId="afe8c86d-d01e-472e-9838-e047f8f3f33b" providerId="ADAL" clId="{028736F4-493E-9E46-88E7-861CB7A07834}" dt="2024-02-14T16:12:24.714" v="2626" actId="207"/>
          <ac:picMkLst>
            <pc:docMk/>
            <pc:sldMk cId="1722288439" sldId="2146849812"/>
            <ac:picMk id="66" creationId="{9182B57C-488C-F3B6-EAE8-3934D244E54F}"/>
          </ac:picMkLst>
        </pc:picChg>
        <pc:cxnChg chg="add mod">
          <ac:chgData name="Mattias Vermeire" userId="afe8c86d-d01e-472e-9838-e047f8f3f33b" providerId="ADAL" clId="{028736F4-493E-9E46-88E7-861CB7A07834}" dt="2024-02-14T13:53:56.512" v="106"/>
          <ac:cxnSpMkLst>
            <pc:docMk/>
            <pc:sldMk cId="1722288439" sldId="2146849812"/>
            <ac:cxnSpMk id="31" creationId="{0C5B3F4C-7F60-E069-FAED-0290082FD0B3}"/>
          </ac:cxnSpMkLst>
        </pc:cxnChg>
        <pc:cxnChg chg="add mod">
          <ac:chgData name="Mattias Vermeire" userId="afe8c86d-d01e-472e-9838-e047f8f3f33b" providerId="ADAL" clId="{028736F4-493E-9E46-88E7-861CB7A07834}" dt="2024-02-14T13:53:56.512" v="106"/>
          <ac:cxnSpMkLst>
            <pc:docMk/>
            <pc:sldMk cId="1722288439" sldId="2146849812"/>
            <ac:cxnSpMk id="32" creationId="{BD03A1AF-81BC-D1F4-6796-7BB5E797B584}"/>
          </ac:cxnSpMkLst>
        </pc:cxnChg>
        <pc:cxnChg chg="add mod">
          <ac:chgData name="Mattias Vermeire" userId="afe8c86d-d01e-472e-9838-e047f8f3f33b" providerId="ADAL" clId="{028736F4-493E-9E46-88E7-861CB7A07834}" dt="2024-02-14T13:53:56.512" v="106"/>
          <ac:cxnSpMkLst>
            <pc:docMk/>
            <pc:sldMk cId="1722288439" sldId="2146849812"/>
            <ac:cxnSpMk id="33" creationId="{053B0B40-5DE5-4003-A1D1-D5633E59BB25}"/>
          </ac:cxnSpMkLst>
        </pc:cxnChg>
        <pc:cxnChg chg="add mod">
          <ac:chgData name="Mattias Vermeire" userId="afe8c86d-d01e-472e-9838-e047f8f3f33b" providerId="ADAL" clId="{028736F4-493E-9E46-88E7-861CB7A07834}" dt="2024-02-14T13:53:56.512" v="106"/>
          <ac:cxnSpMkLst>
            <pc:docMk/>
            <pc:sldMk cId="1722288439" sldId="2146849812"/>
            <ac:cxnSpMk id="34" creationId="{05654A9E-1BAD-DD19-584F-AD73CDF6900D}"/>
          </ac:cxnSpMkLst>
        </pc:cxnChg>
        <pc:cxnChg chg="add mod">
          <ac:chgData name="Mattias Vermeire" userId="afe8c86d-d01e-472e-9838-e047f8f3f33b" providerId="ADAL" clId="{028736F4-493E-9E46-88E7-861CB7A07834}" dt="2024-02-14T13:53:56.512" v="106"/>
          <ac:cxnSpMkLst>
            <pc:docMk/>
            <pc:sldMk cId="1722288439" sldId="2146849812"/>
            <ac:cxnSpMk id="35" creationId="{3713D39D-AC26-787A-8611-B1D67085D8B2}"/>
          </ac:cxnSpMkLst>
        </pc:cxnChg>
        <pc:cxnChg chg="add mod">
          <ac:chgData name="Mattias Vermeire" userId="afe8c86d-d01e-472e-9838-e047f8f3f33b" providerId="ADAL" clId="{028736F4-493E-9E46-88E7-861CB7A07834}" dt="2024-02-14T13:53:56.512" v="106"/>
          <ac:cxnSpMkLst>
            <pc:docMk/>
            <pc:sldMk cId="1722288439" sldId="2146849812"/>
            <ac:cxnSpMk id="37" creationId="{64DF65F5-2558-3B9F-D4E0-C92561F7BF40}"/>
          </ac:cxnSpMkLst>
        </pc:cxnChg>
        <pc:cxnChg chg="add del mod">
          <ac:chgData name="Mattias Vermeire" userId="afe8c86d-d01e-472e-9838-e047f8f3f33b" providerId="ADAL" clId="{028736F4-493E-9E46-88E7-861CB7A07834}" dt="2024-02-14T13:56:48.846" v="271" actId="478"/>
          <ac:cxnSpMkLst>
            <pc:docMk/>
            <pc:sldMk cId="1722288439" sldId="2146849812"/>
            <ac:cxnSpMk id="55" creationId="{D784FBFB-ACF6-E8BC-68A0-99515FC1CAF8}"/>
          </ac:cxnSpMkLst>
        </pc:cxnChg>
        <pc:cxnChg chg="add del mod">
          <ac:chgData name="Mattias Vermeire" userId="afe8c86d-d01e-472e-9838-e047f8f3f33b" providerId="ADAL" clId="{028736F4-493E-9E46-88E7-861CB7A07834}" dt="2024-02-14T13:56:51.010" v="272" actId="478"/>
          <ac:cxnSpMkLst>
            <pc:docMk/>
            <pc:sldMk cId="1722288439" sldId="2146849812"/>
            <ac:cxnSpMk id="56" creationId="{179D96DB-FC84-0BCF-039A-283851BE68FD}"/>
          </ac:cxnSpMkLst>
        </pc:cxnChg>
        <pc:cxnChg chg="add del mod">
          <ac:chgData name="Mattias Vermeire" userId="afe8c86d-d01e-472e-9838-e047f8f3f33b" providerId="ADAL" clId="{028736F4-493E-9E46-88E7-861CB7A07834}" dt="2024-02-14T13:56:58.493" v="275" actId="478"/>
          <ac:cxnSpMkLst>
            <pc:docMk/>
            <pc:sldMk cId="1722288439" sldId="2146849812"/>
            <ac:cxnSpMk id="57" creationId="{D65396BF-A570-1EF0-A8C1-84ABE9456569}"/>
          </ac:cxnSpMkLst>
        </pc:cxnChg>
        <pc:cxnChg chg="add del mod">
          <ac:chgData name="Mattias Vermeire" userId="afe8c86d-d01e-472e-9838-e047f8f3f33b" providerId="ADAL" clId="{028736F4-493E-9E46-88E7-861CB7A07834}" dt="2024-02-14T13:56:59.774" v="276" actId="478"/>
          <ac:cxnSpMkLst>
            <pc:docMk/>
            <pc:sldMk cId="1722288439" sldId="2146849812"/>
            <ac:cxnSpMk id="58" creationId="{742A1EB3-06DF-40B5-5FC4-DAB389C34B30}"/>
          </ac:cxnSpMkLst>
        </pc:cxnChg>
        <pc:cxnChg chg="add del mod">
          <ac:chgData name="Mattias Vermeire" userId="afe8c86d-d01e-472e-9838-e047f8f3f33b" providerId="ADAL" clId="{028736F4-493E-9E46-88E7-861CB7A07834}" dt="2024-02-14T13:57:01.532" v="277" actId="478"/>
          <ac:cxnSpMkLst>
            <pc:docMk/>
            <pc:sldMk cId="1722288439" sldId="2146849812"/>
            <ac:cxnSpMk id="59" creationId="{64A78895-1D72-0227-6315-8560A9668163}"/>
          </ac:cxnSpMkLst>
        </pc:cxnChg>
        <pc:cxnChg chg="add del mod">
          <ac:chgData name="Mattias Vermeire" userId="afe8c86d-d01e-472e-9838-e047f8f3f33b" providerId="ADAL" clId="{028736F4-493E-9E46-88E7-861CB7A07834}" dt="2024-02-14T13:57:04.353" v="278" actId="478"/>
          <ac:cxnSpMkLst>
            <pc:docMk/>
            <pc:sldMk cId="1722288439" sldId="2146849812"/>
            <ac:cxnSpMk id="61" creationId="{46E61042-467C-41C9-9736-4FFE5BB3E2AC}"/>
          </ac:cxnSpMkLst>
        </pc:cxnChg>
      </pc:sldChg>
      <pc:sldChg chg="addSp delSp modSp add mod ord">
        <pc:chgData name="Mattias Vermeire" userId="afe8c86d-d01e-472e-9838-e047f8f3f33b" providerId="ADAL" clId="{028736F4-493E-9E46-88E7-861CB7A07834}" dt="2024-02-14T16:08:16.111" v="2533" actId="20577"/>
        <pc:sldMkLst>
          <pc:docMk/>
          <pc:sldMk cId="2228196799" sldId="2146849813"/>
        </pc:sldMkLst>
        <pc:spChg chg="mod">
          <ac:chgData name="Mattias Vermeire" userId="afe8c86d-d01e-472e-9838-e047f8f3f33b" providerId="ADAL" clId="{028736F4-493E-9E46-88E7-861CB7A07834}" dt="2024-02-14T13:55:20.252" v="246" actId="20577"/>
          <ac:spMkLst>
            <pc:docMk/>
            <pc:sldMk cId="2228196799" sldId="2146849813"/>
            <ac:spMk id="3" creationId="{78520003-BFA0-267B-DBA7-9F1FB82DCBAB}"/>
          </ac:spMkLst>
        </pc:spChg>
        <pc:spChg chg="mod">
          <ac:chgData name="Mattias Vermeire" userId="afe8c86d-d01e-472e-9838-e047f8f3f33b" providerId="ADAL" clId="{028736F4-493E-9E46-88E7-861CB7A07834}" dt="2024-02-14T16:08:16.111" v="2533" actId="20577"/>
          <ac:spMkLst>
            <pc:docMk/>
            <pc:sldMk cId="2228196799" sldId="2146849813"/>
            <ac:spMk id="4" creationId="{9F4D29FA-A355-8271-6889-AB49AFC6EB12}"/>
          </ac:spMkLst>
        </pc:spChg>
        <pc:spChg chg="add mod">
          <ac:chgData name="Mattias Vermeire" userId="afe8c86d-d01e-472e-9838-e047f8f3f33b" providerId="ADAL" clId="{028736F4-493E-9E46-88E7-861CB7A07834}" dt="2024-02-14T13:56:27.848" v="268" actId="1076"/>
          <ac:spMkLst>
            <pc:docMk/>
            <pc:sldMk cId="2228196799" sldId="2146849813"/>
            <ac:spMk id="5" creationId="{5F7A1A43-376D-567D-F18F-26E1BF945E39}"/>
          </ac:spMkLst>
        </pc:spChg>
        <pc:spChg chg="add del mod">
          <ac:chgData name="Mattias Vermeire" userId="afe8c86d-d01e-472e-9838-e047f8f3f33b" providerId="ADAL" clId="{028736F4-493E-9E46-88E7-861CB7A07834}" dt="2024-02-14T14:38:48.299" v="371" actId="478"/>
          <ac:spMkLst>
            <pc:docMk/>
            <pc:sldMk cId="2228196799" sldId="2146849813"/>
            <ac:spMk id="6" creationId="{6BB0416C-4200-CFBF-1312-37CC6B5684B3}"/>
          </ac:spMkLst>
        </pc:spChg>
        <pc:spChg chg="add del mod">
          <ac:chgData name="Mattias Vermeire" userId="afe8c86d-d01e-472e-9838-e047f8f3f33b" providerId="ADAL" clId="{028736F4-493E-9E46-88E7-861CB7A07834}" dt="2024-02-14T13:56:18.841" v="267" actId="478"/>
          <ac:spMkLst>
            <pc:docMk/>
            <pc:sldMk cId="2228196799" sldId="2146849813"/>
            <ac:spMk id="7" creationId="{067A35F8-5056-1A9A-CAA0-826EF43DCA8E}"/>
          </ac:spMkLst>
        </pc:spChg>
        <pc:spChg chg="add del mod">
          <ac:chgData name="Mattias Vermeire" userId="afe8c86d-d01e-472e-9838-e047f8f3f33b" providerId="ADAL" clId="{028736F4-493E-9E46-88E7-861CB7A07834}" dt="2024-02-14T14:38:46.551" v="370" actId="478"/>
          <ac:spMkLst>
            <pc:docMk/>
            <pc:sldMk cId="2228196799" sldId="2146849813"/>
            <ac:spMk id="9" creationId="{A4696EC6-CCF4-4188-9624-9D2EC3C3C776}"/>
          </ac:spMkLst>
        </pc:spChg>
        <pc:spChg chg="add mod">
          <ac:chgData name="Mattias Vermeire" userId="afe8c86d-d01e-472e-9838-e047f8f3f33b" providerId="ADAL" clId="{028736F4-493E-9E46-88E7-861CB7A07834}" dt="2024-02-14T13:56:27.848" v="268" actId="1076"/>
          <ac:spMkLst>
            <pc:docMk/>
            <pc:sldMk cId="2228196799" sldId="2146849813"/>
            <ac:spMk id="11" creationId="{D97888B9-3D2A-1487-4153-77B27F2F18D2}"/>
          </ac:spMkLst>
        </pc:spChg>
        <pc:spChg chg="add mod">
          <ac:chgData name="Mattias Vermeire" userId="afe8c86d-d01e-472e-9838-e047f8f3f33b" providerId="ADAL" clId="{028736F4-493E-9E46-88E7-861CB7A07834}" dt="2024-02-14T13:56:27.848" v="268" actId="1076"/>
          <ac:spMkLst>
            <pc:docMk/>
            <pc:sldMk cId="2228196799" sldId="2146849813"/>
            <ac:spMk id="13" creationId="{69FDF991-3600-B079-608A-95F59D45CE95}"/>
          </ac:spMkLst>
        </pc:spChg>
        <pc:spChg chg="add mod">
          <ac:chgData name="Mattias Vermeire" userId="afe8c86d-d01e-472e-9838-e047f8f3f33b" providerId="ADAL" clId="{028736F4-493E-9E46-88E7-861CB7A07834}" dt="2024-02-14T15:58:51.099" v="1545" actId="1035"/>
          <ac:spMkLst>
            <pc:docMk/>
            <pc:sldMk cId="2228196799" sldId="2146849813"/>
            <ac:spMk id="14" creationId="{B961DF25-0C81-5046-7A57-C63751D616C0}"/>
          </ac:spMkLst>
        </pc:spChg>
        <pc:spChg chg="add del mod">
          <ac:chgData name="Mattias Vermeire" userId="afe8c86d-d01e-472e-9838-e047f8f3f33b" providerId="ADAL" clId="{028736F4-493E-9E46-88E7-861CB7A07834}" dt="2024-02-14T13:57:11.535" v="279" actId="478"/>
          <ac:spMkLst>
            <pc:docMk/>
            <pc:sldMk cId="2228196799" sldId="2146849813"/>
            <ac:spMk id="15" creationId="{6D4108A8-B97C-99AE-49BE-F493FFE2BCC1}"/>
          </ac:spMkLst>
        </pc:spChg>
        <pc:spChg chg="del">
          <ac:chgData name="Mattias Vermeire" userId="afe8c86d-d01e-472e-9838-e047f8f3f33b" providerId="ADAL" clId="{028736F4-493E-9E46-88E7-861CB7A07834}" dt="2024-02-14T14:36:24.112" v="286" actId="478"/>
          <ac:spMkLst>
            <pc:docMk/>
            <pc:sldMk cId="2228196799" sldId="2146849813"/>
            <ac:spMk id="16" creationId="{7C1C94C2-71DA-08D4-9B12-E09621E93446}"/>
          </ac:spMkLst>
        </pc:spChg>
        <pc:spChg chg="add mod">
          <ac:chgData name="Mattias Vermeire" userId="afe8c86d-d01e-472e-9838-e047f8f3f33b" providerId="ADAL" clId="{028736F4-493E-9E46-88E7-861CB7A07834}" dt="2024-02-14T15:58:51.099" v="1545" actId="1035"/>
          <ac:spMkLst>
            <pc:docMk/>
            <pc:sldMk cId="2228196799" sldId="2146849813"/>
            <ac:spMk id="17" creationId="{CDE0CC4F-E488-BF06-03C2-EC423F39B472}"/>
          </ac:spMkLst>
        </pc:spChg>
        <pc:spChg chg="add del mod">
          <ac:chgData name="Mattias Vermeire" userId="afe8c86d-d01e-472e-9838-e047f8f3f33b" providerId="ADAL" clId="{028736F4-493E-9E46-88E7-861CB7A07834}" dt="2024-02-14T13:57:11.535" v="279" actId="478"/>
          <ac:spMkLst>
            <pc:docMk/>
            <pc:sldMk cId="2228196799" sldId="2146849813"/>
            <ac:spMk id="18" creationId="{52FBFB56-D5CB-D8D2-C070-3033519402A3}"/>
          </ac:spMkLst>
        </pc:spChg>
        <pc:spChg chg="add mod">
          <ac:chgData name="Mattias Vermeire" userId="afe8c86d-d01e-472e-9838-e047f8f3f33b" providerId="ADAL" clId="{028736F4-493E-9E46-88E7-861CB7A07834}" dt="2024-02-14T14:36:09.322" v="283" actId="478"/>
          <ac:spMkLst>
            <pc:docMk/>
            <pc:sldMk cId="2228196799" sldId="2146849813"/>
            <ac:spMk id="22" creationId="{9F0E7685-C721-637B-29B1-528B7491197C}"/>
          </ac:spMkLst>
        </pc:spChg>
        <pc:spChg chg="add del mod">
          <ac:chgData name="Mattias Vermeire" userId="afe8c86d-d01e-472e-9838-e047f8f3f33b" providerId="ADAL" clId="{028736F4-493E-9E46-88E7-861CB7A07834}" dt="2024-02-14T14:36:27.746" v="287" actId="478"/>
          <ac:spMkLst>
            <pc:docMk/>
            <pc:sldMk cId="2228196799" sldId="2146849813"/>
            <ac:spMk id="25" creationId="{C90A258A-5FE7-6D2B-1112-88B8D3FEFCCE}"/>
          </ac:spMkLst>
        </pc:spChg>
        <pc:spChg chg="add mod">
          <ac:chgData name="Mattias Vermeire" userId="afe8c86d-d01e-472e-9838-e047f8f3f33b" providerId="ADAL" clId="{028736F4-493E-9E46-88E7-861CB7A07834}" dt="2024-02-14T14:36:28.308" v="288"/>
          <ac:spMkLst>
            <pc:docMk/>
            <pc:sldMk cId="2228196799" sldId="2146849813"/>
            <ac:spMk id="26" creationId="{71FC600B-CF68-5187-BCDF-9E10C8FACD4C}"/>
          </ac:spMkLst>
        </pc:spChg>
        <pc:spChg chg="add mod">
          <ac:chgData name="Mattias Vermeire" userId="afe8c86d-d01e-472e-9838-e047f8f3f33b" providerId="ADAL" clId="{028736F4-493E-9E46-88E7-861CB7A07834}" dt="2024-02-14T15:59:00.463" v="1578" actId="1035"/>
          <ac:spMkLst>
            <pc:docMk/>
            <pc:sldMk cId="2228196799" sldId="2146849813"/>
            <ac:spMk id="27" creationId="{856A23D2-E82D-F21E-FD94-80DC75F5FCEE}"/>
          </ac:spMkLst>
        </pc:spChg>
        <pc:spChg chg="add mod">
          <ac:chgData name="Mattias Vermeire" userId="afe8c86d-d01e-472e-9838-e047f8f3f33b" providerId="ADAL" clId="{028736F4-493E-9E46-88E7-861CB7A07834}" dt="2024-02-14T15:58:56.148" v="1563" actId="1035"/>
          <ac:spMkLst>
            <pc:docMk/>
            <pc:sldMk cId="2228196799" sldId="2146849813"/>
            <ac:spMk id="28" creationId="{307B307A-7CD9-8AEE-6A12-A10300132215}"/>
          </ac:spMkLst>
        </pc:spChg>
        <pc:spChg chg="add mod">
          <ac:chgData name="Mattias Vermeire" userId="afe8c86d-d01e-472e-9838-e047f8f3f33b" providerId="ADAL" clId="{028736F4-493E-9E46-88E7-861CB7A07834}" dt="2024-02-14T14:39:26.468" v="483" actId="20577"/>
          <ac:spMkLst>
            <pc:docMk/>
            <pc:sldMk cId="2228196799" sldId="2146849813"/>
            <ac:spMk id="30" creationId="{69A10649-1DC1-74EC-B596-A97080CDD64E}"/>
          </ac:spMkLst>
        </pc:spChg>
        <pc:spChg chg="add mod">
          <ac:chgData name="Mattias Vermeire" userId="afe8c86d-d01e-472e-9838-e047f8f3f33b" providerId="ADAL" clId="{028736F4-493E-9E46-88E7-861CB7A07834}" dt="2024-02-14T14:38:52.933" v="375" actId="20577"/>
          <ac:spMkLst>
            <pc:docMk/>
            <pc:sldMk cId="2228196799" sldId="2146849813"/>
            <ac:spMk id="31" creationId="{01368F03-551A-7E93-6207-366C271F517D}"/>
          </ac:spMkLst>
        </pc:spChg>
        <pc:spChg chg="add mod">
          <ac:chgData name="Mattias Vermeire" userId="afe8c86d-d01e-472e-9838-e047f8f3f33b" providerId="ADAL" clId="{028736F4-493E-9E46-88E7-861CB7A07834}" dt="2024-02-14T15:01:31.407" v="1268" actId="20577"/>
          <ac:spMkLst>
            <pc:docMk/>
            <pc:sldMk cId="2228196799" sldId="2146849813"/>
            <ac:spMk id="33" creationId="{5026ADD0-68CA-A9E0-63F6-FD025D1C1261}"/>
          </ac:spMkLst>
        </pc:spChg>
        <pc:spChg chg="del">
          <ac:chgData name="Mattias Vermeire" userId="afe8c86d-d01e-472e-9838-e047f8f3f33b" providerId="ADAL" clId="{028736F4-493E-9E46-88E7-861CB7A07834}" dt="2024-02-14T13:56:04.005" v="262" actId="478"/>
          <ac:spMkLst>
            <pc:docMk/>
            <pc:sldMk cId="2228196799" sldId="2146849813"/>
            <ac:spMk id="40" creationId="{26688ED8-27BF-583C-820A-F01A44F6C4D4}"/>
          </ac:spMkLst>
        </pc:spChg>
        <pc:spChg chg="del">
          <ac:chgData name="Mattias Vermeire" userId="afe8c86d-d01e-472e-9838-e047f8f3f33b" providerId="ADAL" clId="{028736F4-493E-9E46-88E7-861CB7A07834}" dt="2024-02-14T13:56:04.005" v="262" actId="478"/>
          <ac:spMkLst>
            <pc:docMk/>
            <pc:sldMk cId="2228196799" sldId="2146849813"/>
            <ac:spMk id="41" creationId="{B6E4A41F-07E4-467C-401B-5D75345B38A5}"/>
          </ac:spMkLst>
        </pc:spChg>
        <pc:spChg chg="del">
          <ac:chgData name="Mattias Vermeire" userId="afe8c86d-d01e-472e-9838-e047f8f3f33b" providerId="ADAL" clId="{028736F4-493E-9E46-88E7-861CB7A07834}" dt="2024-02-14T13:56:04.005" v="262" actId="478"/>
          <ac:spMkLst>
            <pc:docMk/>
            <pc:sldMk cId="2228196799" sldId="2146849813"/>
            <ac:spMk id="42" creationId="{134BF36B-66AD-5B07-3451-D95FBEE0951D}"/>
          </ac:spMkLst>
        </pc:spChg>
        <pc:spChg chg="del">
          <ac:chgData name="Mattias Vermeire" userId="afe8c86d-d01e-472e-9838-e047f8f3f33b" providerId="ADAL" clId="{028736F4-493E-9E46-88E7-861CB7A07834}" dt="2024-02-14T13:56:04.005" v="262" actId="478"/>
          <ac:spMkLst>
            <pc:docMk/>
            <pc:sldMk cId="2228196799" sldId="2146849813"/>
            <ac:spMk id="43" creationId="{6FD572ED-CC24-2E71-8153-CE925A4A8C6C}"/>
          </ac:spMkLst>
        </pc:spChg>
        <pc:spChg chg="del">
          <ac:chgData name="Mattias Vermeire" userId="afe8c86d-d01e-472e-9838-e047f8f3f33b" providerId="ADAL" clId="{028736F4-493E-9E46-88E7-861CB7A07834}" dt="2024-02-14T13:56:40.517" v="269" actId="478"/>
          <ac:spMkLst>
            <pc:docMk/>
            <pc:sldMk cId="2228196799" sldId="2146849813"/>
            <ac:spMk id="46" creationId="{3B965681-10AC-7589-99EC-028336066A20}"/>
          </ac:spMkLst>
        </pc:spChg>
        <pc:spChg chg="del">
          <ac:chgData name="Mattias Vermeire" userId="afe8c86d-d01e-472e-9838-e047f8f3f33b" providerId="ADAL" clId="{028736F4-493E-9E46-88E7-861CB7A07834}" dt="2024-02-14T13:56:04.005" v="262" actId="478"/>
          <ac:spMkLst>
            <pc:docMk/>
            <pc:sldMk cId="2228196799" sldId="2146849813"/>
            <ac:spMk id="47" creationId="{B407FCF3-1579-9ED0-D921-CEAB6B8467BF}"/>
          </ac:spMkLst>
        </pc:spChg>
        <pc:spChg chg="del">
          <ac:chgData name="Mattias Vermeire" userId="afe8c86d-d01e-472e-9838-e047f8f3f33b" providerId="ADAL" clId="{028736F4-493E-9E46-88E7-861CB7A07834}" dt="2024-02-14T13:56:04.005" v="262" actId="478"/>
          <ac:spMkLst>
            <pc:docMk/>
            <pc:sldMk cId="2228196799" sldId="2146849813"/>
            <ac:spMk id="49" creationId="{28CF8A12-E5DF-A1DC-404A-EB0D9AE2E105}"/>
          </ac:spMkLst>
        </pc:spChg>
        <pc:spChg chg="del">
          <ac:chgData name="Mattias Vermeire" userId="afe8c86d-d01e-472e-9838-e047f8f3f33b" providerId="ADAL" clId="{028736F4-493E-9E46-88E7-861CB7A07834}" dt="2024-02-14T13:56:04.005" v="262" actId="478"/>
          <ac:spMkLst>
            <pc:docMk/>
            <pc:sldMk cId="2228196799" sldId="2146849813"/>
            <ac:spMk id="52" creationId="{3C4B3926-D01D-BAA2-EAB8-154E84EE9A1E}"/>
          </ac:spMkLst>
        </pc:spChg>
        <pc:spChg chg="del">
          <ac:chgData name="Mattias Vermeire" userId="afe8c86d-d01e-472e-9838-e047f8f3f33b" providerId="ADAL" clId="{028736F4-493E-9E46-88E7-861CB7A07834}" dt="2024-02-14T13:56:04.005" v="262" actId="478"/>
          <ac:spMkLst>
            <pc:docMk/>
            <pc:sldMk cId="2228196799" sldId="2146849813"/>
            <ac:spMk id="54" creationId="{2DB0F257-24DC-3771-36B0-703D478F309C}"/>
          </ac:spMkLst>
        </pc:spChg>
        <pc:spChg chg="del">
          <ac:chgData name="Mattias Vermeire" userId="afe8c86d-d01e-472e-9838-e047f8f3f33b" providerId="ADAL" clId="{028736F4-493E-9E46-88E7-861CB7A07834}" dt="2024-02-14T13:56:04.005" v="262" actId="478"/>
          <ac:spMkLst>
            <pc:docMk/>
            <pc:sldMk cId="2228196799" sldId="2146849813"/>
            <ac:spMk id="60" creationId="{3BD8B391-C226-682C-517B-FABD762EF394}"/>
          </ac:spMkLst>
        </pc:spChg>
        <pc:spChg chg="del">
          <ac:chgData name="Mattias Vermeire" userId="afe8c86d-d01e-472e-9838-e047f8f3f33b" providerId="ADAL" clId="{028736F4-493E-9E46-88E7-861CB7A07834}" dt="2024-02-14T13:56:04.005" v="262" actId="478"/>
          <ac:spMkLst>
            <pc:docMk/>
            <pc:sldMk cId="2228196799" sldId="2146849813"/>
            <ac:spMk id="63" creationId="{E0460E65-819F-4321-C394-4C836205A37E}"/>
          </ac:spMkLst>
        </pc:spChg>
        <pc:picChg chg="del">
          <ac:chgData name="Mattias Vermeire" userId="afe8c86d-d01e-472e-9838-e047f8f3f33b" providerId="ADAL" clId="{028736F4-493E-9E46-88E7-861CB7A07834}" dt="2024-02-14T14:36:09.322" v="283" actId="478"/>
          <ac:picMkLst>
            <pc:docMk/>
            <pc:sldMk cId="2228196799" sldId="2146849813"/>
            <ac:picMk id="2" creationId="{0AAABDE9-03DC-CB09-240D-8625DB5AB107}"/>
          </ac:picMkLst>
        </pc:picChg>
        <pc:picChg chg="mod">
          <ac:chgData name="Mattias Vermeire" userId="afe8c86d-d01e-472e-9838-e047f8f3f33b" providerId="ADAL" clId="{028736F4-493E-9E46-88E7-861CB7A07834}" dt="2024-02-14T15:58:51.099" v="1545" actId="1035"/>
          <ac:picMkLst>
            <pc:docMk/>
            <pc:sldMk cId="2228196799" sldId="2146849813"/>
            <ac:picMk id="2" creationId="{8114485A-21E9-426A-CEEE-CCD6FA3206D6}"/>
          </ac:picMkLst>
        </pc:picChg>
        <pc:picChg chg="add del mod">
          <ac:chgData name="Mattias Vermeire" userId="afe8c86d-d01e-472e-9838-e047f8f3f33b" providerId="ADAL" clId="{028736F4-493E-9E46-88E7-861CB7A07834}" dt="2024-02-14T13:56:16.367" v="266" actId="478"/>
          <ac:picMkLst>
            <pc:docMk/>
            <pc:sldMk cId="2228196799" sldId="2146849813"/>
            <ac:picMk id="8" creationId="{A14E5478-F530-7286-F0ED-5E6647189B83}"/>
          </ac:picMkLst>
        </pc:picChg>
        <pc:picChg chg="add del mod">
          <ac:chgData name="Mattias Vermeire" userId="afe8c86d-d01e-472e-9838-e047f8f3f33b" providerId="ADAL" clId="{028736F4-493E-9E46-88E7-861CB7A07834}" dt="2024-02-14T14:38:46.551" v="370" actId="478"/>
          <ac:picMkLst>
            <pc:docMk/>
            <pc:sldMk cId="2228196799" sldId="2146849813"/>
            <ac:picMk id="10" creationId="{38DFC82C-8C7D-5070-7D95-67E6731B5383}"/>
          </ac:picMkLst>
        </pc:picChg>
        <pc:picChg chg="add mod">
          <ac:chgData name="Mattias Vermeire" userId="afe8c86d-d01e-472e-9838-e047f8f3f33b" providerId="ADAL" clId="{028736F4-493E-9E46-88E7-861CB7A07834}" dt="2024-02-14T13:56:27.848" v="268" actId="1076"/>
          <ac:picMkLst>
            <pc:docMk/>
            <pc:sldMk cId="2228196799" sldId="2146849813"/>
            <ac:picMk id="12" creationId="{16528796-19D3-2C8A-4E7C-6198974859A8}"/>
          </ac:picMkLst>
        </pc:picChg>
        <pc:picChg chg="add del mod">
          <ac:chgData name="Mattias Vermeire" userId="afe8c86d-d01e-472e-9838-e047f8f3f33b" providerId="ADAL" clId="{028736F4-493E-9E46-88E7-861CB7A07834}" dt="2024-02-14T13:57:11.535" v="279" actId="478"/>
          <ac:picMkLst>
            <pc:docMk/>
            <pc:sldMk cId="2228196799" sldId="2146849813"/>
            <ac:picMk id="19" creationId="{25137C37-8F45-57B9-7AD3-F23F983A8C80}"/>
          </ac:picMkLst>
        </pc:picChg>
        <pc:picChg chg="add mod">
          <ac:chgData name="Mattias Vermeire" userId="afe8c86d-d01e-472e-9838-e047f8f3f33b" providerId="ADAL" clId="{028736F4-493E-9E46-88E7-861CB7A07834}" dt="2024-02-14T14:39:44.544" v="495" actId="1036"/>
          <ac:picMkLst>
            <pc:docMk/>
            <pc:sldMk cId="2228196799" sldId="2146849813"/>
            <ac:picMk id="20" creationId="{5F9B0DD4-85B2-6AAA-F288-F066F52549BC}"/>
          </ac:picMkLst>
        </pc:picChg>
        <pc:picChg chg="add mod">
          <ac:chgData name="Mattias Vermeire" userId="afe8c86d-d01e-472e-9838-e047f8f3f33b" providerId="ADAL" clId="{028736F4-493E-9E46-88E7-861CB7A07834}" dt="2024-02-14T14:36:12.673" v="285" actId="1076"/>
          <ac:picMkLst>
            <pc:docMk/>
            <pc:sldMk cId="2228196799" sldId="2146849813"/>
            <ac:picMk id="23" creationId="{CF00DFF4-8987-7F71-46BF-65FD72494477}"/>
          </ac:picMkLst>
        </pc:picChg>
        <pc:picChg chg="add mod">
          <ac:chgData name="Mattias Vermeire" userId="afe8c86d-d01e-472e-9838-e047f8f3f33b" providerId="ADAL" clId="{028736F4-493E-9E46-88E7-861CB7A07834}" dt="2024-02-14T15:58:56.148" v="1563" actId="1035"/>
          <ac:picMkLst>
            <pc:docMk/>
            <pc:sldMk cId="2228196799" sldId="2146849813"/>
            <ac:picMk id="29" creationId="{0456AFFC-5F71-2635-8E91-3261DDD1CCA1}"/>
          </ac:picMkLst>
        </pc:picChg>
        <pc:picChg chg="add mod">
          <ac:chgData name="Mattias Vermeire" userId="afe8c86d-d01e-472e-9838-e047f8f3f33b" providerId="ADAL" clId="{028736F4-493E-9E46-88E7-861CB7A07834}" dt="2024-02-14T14:38:38.830" v="368" actId="1076"/>
          <ac:picMkLst>
            <pc:docMk/>
            <pc:sldMk cId="2228196799" sldId="2146849813"/>
            <ac:picMk id="32" creationId="{F25017C5-A192-CB25-4A7D-5BC0C6433B0B}"/>
          </ac:picMkLst>
        </pc:picChg>
        <pc:picChg chg="del">
          <ac:chgData name="Mattias Vermeire" userId="afe8c86d-d01e-472e-9838-e047f8f3f33b" providerId="ADAL" clId="{028736F4-493E-9E46-88E7-861CB7A07834}" dt="2024-02-14T13:56:40.517" v="269" actId="478"/>
          <ac:picMkLst>
            <pc:docMk/>
            <pc:sldMk cId="2228196799" sldId="2146849813"/>
            <ac:picMk id="48" creationId="{F577126C-7DF9-0A7F-D896-538822DE4D50}"/>
          </ac:picMkLst>
        </pc:picChg>
        <pc:picChg chg="del">
          <ac:chgData name="Mattias Vermeire" userId="afe8c86d-d01e-472e-9838-e047f8f3f33b" providerId="ADAL" clId="{028736F4-493E-9E46-88E7-861CB7A07834}" dt="2024-02-14T13:56:04.005" v="262" actId="478"/>
          <ac:picMkLst>
            <pc:docMk/>
            <pc:sldMk cId="2228196799" sldId="2146849813"/>
            <ac:picMk id="50" creationId="{6560CA63-D72F-BE77-D6DF-BA093E4AAC8B}"/>
          </ac:picMkLst>
        </pc:picChg>
        <pc:picChg chg="del">
          <ac:chgData name="Mattias Vermeire" userId="afe8c86d-d01e-472e-9838-e047f8f3f33b" providerId="ADAL" clId="{028736F4-493E-9E46-88E7-861CB7A07834}" dt="2024-02-14T13:56:04.005" v="262" actId="478"/>
          <ac:picMkLst>
            <pc:docMk/>
            <pc:sldMk cId="2228196799" sldId="2146849813"/>
            <ac:picMk id="51" creationId="{34BC810D-495E-C7FD-5CE4-356E70E2394A}"/>
          </ac:picMkLst>
        </pc:picChg>
        <pc:picChg chg="del">
          <ac:chgData name="Mattias Vermeire" userId="afe8c86d-d01e-472e-9838-e047f8f3f33b" providerId="ADAL" clId="{028736F4-493E-9E46-88E7-861CB7A07834}" dt="2024-02-14T13:56:04.005" v="262" actId="478"/>
          <ac:picMkLst>
            <pc:docMk/>
            <pc:sldMk cId="2228196799" sldId="2146849813"/>
            <ac:picMk id="53" creationId="{0E2D4EC9-1F51-0948-6599-C54D7C0EB920}"/>
          </ac:picMkLst>
        </pc:picChg>
        <pc:picChg chg="del">
          <ac:chgData name="Mattias Vermeire" userId="afe8c86d-d01e-472e-9838-e047f8f3f33b" providerId="ADAL" clId="{028736F4-493E-9E46-88E7-861CB7A07834}" dt="2024-02-14T13:56:04.005" v="262" actId="478"/>
          <ac:picMkLst>
            <pc:docMk/>
            <pc:sldMk cId="2228196799" sldId="2146849813"/>
            <ac:picMk id="62" creationId="{AB56D9B2-7275-13FA-0B9E-7921768F50AB}"/>
          </ac:picMkLst>
        </pc:picChg>
        <pc:cxnChg chg="del">
          <ac:chgData name="Mattias Vermeire" userId="afe8c86d-d01e-472e-9838-e047f8f3f33b" providerId="ADAL" clId="{028736F4-493E-9E46-88E7-861CB7A07834}" dt="2024-02-14T14:36:38.739" v="289" actId="478"/>
          <ac:cxnSpMkLst>
            <pc:docMk/>
            <pc:sldMk cId="2228196799" sldId="2146849813"/>
            <ac:cxnSpMk id="55" creationId="{43F2341F-821D-F0CE-6B3A-2E1F0672F4CE}"/>
          </ac:cxnSpMkLst>
        </pc:cxnChg>
        <pc:cxnChg chg="del">
          <ac:chgData name="Mattias Vermeire" userId="afe8c86d-d01e-472e-9838-e047f8f3f33b" providerId="ADAL" clId="{028736F4-493E-9E46-88E7-861CB7A07834}" dt="2024-02-14T13:56:04.005" v="262" actId="478"/>
          <ac:cxnSpMkLst>
            <pc:docMk/>
            <pc:sldMk cId="2228196799" sldId="2146849813"/>
            <ac:cxnSpMk id="56" creationId="{54D4BC65-5A01-3E70-9A19-A7C535B2B64D}"/>
          </ac:cxnSpMkLst>
        </pc:cxnChg>
        <pc:cxnChg chg="del">
          <ac:chgData name="Mattias Vermeire" userId="afe8c86d-d01e-472e-9838-e047f8f3f33b" providerId="ADAL" clId="{028736F4-493E-9E46-88E7-861CB7A07834}" dt="2024-02-14T13:56:40.517" v="269" actId="478"/>
          <ac:cxnSpMkLst>
            <pc:docMk/>
            <pc:sldMk cId="2228196799" sldId="2146849813"/>
            <ac:cxnSpMk id="57" creationId="{362AA44D-0E63-9351-BF24-BA6EA6319E0B}"/>
          </ac:cxnSpMkLst>
        </pc:cxnChg>
        <pc:cxnChg chg="del">
          <ac:chgData name="Mattias Vermeire" userId="afe8c86d-d01e-472e-9838-e047f8f3f33b" providerId="ADAL" clId="{028736F4-493E-9E46-88E7-861CB7A07834}" dt="2024-02-14T13:56:04.005" v="262" actId="478"/>
          <ac:cxnSpMkLst>
            <pc:docMk/>
            <pc:sldMk cId="2228196799" sldId="2146849813"/>
            <ac:cxnSpMk id="58" creationId="{681B9474-B2FD-2AF8-9191-1FA4C61F1669}"/>
          </ac:cxnSpMkLst>
        </pc:cxnChg>
        <pc:cxnChg chg="del">
          <ac:chgData name="Mattias Vermeire" userId="afe8c86d-d01e-472e-9838-e047f8f3f33b" providerId="ADAL" clId="{028736F4-493E-9E46-88E7-861CB7A07834}" dt="2024-02-14T13:56:04.005" v="262" actId="478"/>
          <ac:cxnSpMkLst>
            <pc:docMk/>
            <pc:sldMk cId="2228196799" sldId="2146849813"/>
            <ac:cxnSpMk id="59" creationId="{23937A03-FE70-EE41-3A1E-0E93DEB9456A}"/>
          </ac:cxnSpMkLst>
        </pc:cxnChg>
        <pc:cxnChg chg="del">
          <ac:chgData name="Mattias Vermeire" userId="afe8c86d-d01e-472e-9838-e047f8f3f33b" providerId="ADAL" clId="{028736F4-493E-9E46-88E7-861CB7A07834}" dt="2024-02-14T13:56:04.005" v="262" actId="478"/>
          <ac:cxnSpMkLst>
            <pc:docMk/>
            <pc:sldMk cId="2228196799" sldId="2146849813"/>
            <ac:cxnSpMk id="61" creationId="{B67E2B61-C7B0-9742-095D-7582D60008E1}"/>
          </ac:cxnSpMkLst>
        </pc:cxnChg>
      </pc:sldChg>
      <pc:sldChg chg="addSp delSp modSp add del mod">
        <pc:chgData name="Mattias Vermeire" userId="afe8c86d-d01e-472e-9838-e047f8f3f33b" providerId="ADAL" clId="{028736F4-493E-9E46-88E7-861CB7A07834}" dt="2024-02-14T14:39:49.242" v="496" actId="2696"/>
        <pc:sldMkLst>
          <pc:docMk/>
          <pc:sldMk cId="1490929424" sldId="2146849814"/>
        </pc:sldMkLst>
        <pc:spChg chg="mod">
          <ac:chgData name="Mattias Vermeire" userId="afe8c86d-d01e-472e-9838-e047f8f3f33b" providerId="ADAL" clId="{028736F4-493E-9E46-88E7-861CB7A07834}" dt="2024-02-14T14:37:06.041" v="305" actId="20577"/>
          <ac:spMkLst>
            <pc:docMk/>
            <pc:sldMk cId="1490929424" sldId="2146849814"/>
            <ac:spMk id="3" creationId="{CB5CEF40-BF31-9F00-CCBA-36B9B964D5DA}"/>
          </ac:spMkLst>
        </pc:spChg>
        <pc:spChg chg="mod">
          <ac:chgData name="Mattias Vermeire" userId="afe8c86d-d01e-472e-9838-e047f8f3f33b" providerId="ADAL" clId="{028736F4-493E-9E46-88E7-861CB7A07834}" dt="2024-02-14T14:37:31.012" v="327" actId="20577"/>
          <ac:spMkLst>
            <pc:docMk/>
            <pc:sldMk cId="1490929424" sldId="2146849814"/>
            <ac:spMk id="4" creationId="{B7E59D0C-CB1F-AE46-A399-16015756B661}"/>
          </ac:spMkLst>
        </pc:spChg>
        <pc:spChg chg="del">
          <ac:chgData name="Mattias Vermeire" userId="afe8c86d-d01e-472e-9838-e047f8f3f33b" providerId="ADAL" clId="{028736F4-493E-9E46-88E7-861CB7A07834}" dt="2024-02-14T14:37:44.179" v="328" actId="478"/>
          <ac:spMkLst>
            <pc:docMk/>
            <pc:sldMk cId="1490929424" sldId="2146849814"/>
            <ac:spMk id="5" creationId="{B3F01B77-9877-3889-37B4-DB2CC30D51E8}"/>
          </ac:spMkLst>
        </pc:spChg>
        <pc:spChg chg="del">
          <ac:chgData name="Mattias Vermeire" userId="afe8c86d-d01e-472e-9838-e047f8f3f33b" providerId="ADAL" clId="{028736F4-493E-9E46-88E7-861CB7A07834}" dt="2024-02-14T14:37:46.629" v="329" actId="478"/>
          <ac:spMkLst>
            <pc:docMk/>
            <pc:sldMk cId="1490929424" sldId="2146849814"/>
            <ac:spMk id="6" creationId="{206D2048-9489-212A-68A9-BED16F4C2B41}"/>
          </ac:spMkLst>
        </pc:spChg>
        <pc:spChg chg="add del mod">
          <ac:chgData name="Mattias Vermeire" userId="afe8c86d-d01e-472e-9838-e047f8f3f33b" providerId="ADAL" clId="{028736F4-493E-9E46-88E7-861CB7A07834}" dt="2024-02-14T14:37:15.448" v="308" actId="478"/>
          <ac:spMkLst>
            <pc:docMk/>
            <pc:sldMk cId="1490929424" sldId="2146849814"/>
            <ac:spMk id="7" creationId="{CD435E4E-ACCE-915F-C8AC-05D54B2812DF}"/>
          </ac:spMkLst>
        </pc:spChg>
        <pc:spChg chg="add mod">
          <ac:chgData name="Mattias Vermeire" userId="afe8c86d-d01e-472e-9838-e047f8f3f33b" providerId="ADAL" clId="{028736F4-493E-9E46-88E7-861CB7A07834}" dt="2024-02-14T14:37:49.446" v="331" actId="1076"/>
          <ac:spMkLst>
            <pc:docMk/>
            <pc:sldMk cId="1490929424" sldId="2146849814"/>
            <ac:spMk id="8" creationId="{DEECC78E-144A-95B0-19B9-0C0248B275C0}"/>
          </ac:spMkLst>
        </pc:spChg>
        <pc:spChg chg="del">
          <ac:chgData name="Mattias Vermeire" userId="afe8c86d-d01e-472e-9838-e047f8f3f33b" providerId="ADAL" clId="{028736F4-493E-9E46-88E7-861CB7A07834}" dt="2024-02-14T14:37:44.179" v="328" actId="478"/>
          <ac:spMkLst>
            <pc:docMk/>
            <pc:sldMk cId="1490929424" sldId="2146849814"/>
            <ac:spMk id="9" creationId="{BE1D3E3B-F57C-F50C-68E3-D64982322423}"/>
          </ac:spMkLst>
        </pc:spChg>
        <pc:spChg chg="del">
          <ac:chgData name="Mattias Vermeire" userId="afe8c86d-d01e-472e-9838-e047f8f3f33b" providerId="ADAL" clId="{028736F4-493E-9E46-88E7-861CB7A07834}" dt="2024-02-14T14:37:44.179" v="328" actId="478"/>
          <ac:spMkLst>
            <pc:docMk/>
            <pc:sldMk cId="1490929424" sldId="2146849814"/>
            <ac:spMk id="11" creationId="{016DD8B4-E80F-A4F9-904C-276FFD0DDA4D}"/>
          </ac:spMkLst>
        </pc:spChg>
        <pc:spChg chg="del">
          <ac:chgData name="Mattias Vermeire" userId="afe8c86d-d01e-472e-9838-e047f8f3f33b" providerId="ADAL" clId="{028736F4-493E-9E46-88E7-861CB7A07834}" dt="2024-02-14T14:37:44.179" v="328" actId="478"/>
          <ac:spMkLst>
            <pc:docMk/>
            <pc:sldMk cId="1490929424" sldId="2146849814"/>
            <ac:spMk id="13" creationId="{DFB0CDFD-60BF-1AC5-59A8-719EA2A89AFC}"/>
          </ac:spMkLst>
        </pc:spChg>
        <pc:spChg chg="del">
          <ac:chgData name="Mattias Vermeire" userId="afe8c86d-d01e-472e-9838-e047f8f3f33b" providerId="ADAL" clId="{028736F4-493E-9E46-88E7-861CB7A07834}" dt="2024-02-14T14:37:44.179" v="328" actId="478"/>
          <ac:spMkLst>
            <pc:docMk/>
            <pc:sldMk cId="1490929424" sldId="2146849814"/>
            <ac:spMk id="14" creationId="{87E35D3D-2E0A-72E3-B376-100E1998CD75}"/>
          </ac:spMkLst>
        </pc:spChg>
        <pc:spChg chg="add mod">
          <ac:chgData name="Mattias Vermeire" userId="afe8c86d-d01e-472e-9838-e047f8f3f33b" providerId="ADAL" clId="{028736F4-493E-9E46-88E7-861CB7A07834}" dt="2024-02-14T14:37:47.051" v="330"/>
          <ac:spMkLst>
            <pc:docMk/>
            <pc:sldMk cId="1490929424" sldId="2146849814"/>
            <ac:spMk id="16" creationId="{52692C75-2537-F3F7-36E5-8A1D1C9A4DCF}"/>
          </ac:spMkLst>
        </pc:spChg>
        <pc:spChg chg="del">
          <ac:chgData name="Mattias Vermeire" userId="afe8c86d-d01e-472e-9838-e047f8f3f33b" providerId="ADAL" clId="{028736F4-493E-9E46-88E7-861CB7A07834}" dt="2024-02-14T14:37:44.179" v="328" actId="478"/>
          <ac:spMkLst>
            <pc:docMk/>
            <pc:sldMk cId="1490929424" sldId="2146849814"/>
            <ac:spMk id="17" creationId="{2B706A1A-4326-463E-D8A7-B408BC689DB1}"/>
          </ac:spMkLst>
        </pc:spChg>
        <pc:spChg chg="add mod">
          <ac:chgData name="Mattias Vermeire" userId="afe8c86d-d01e-472e-9838-e047f8f3f33b" providerId="ADAL" clId="{028736F4-493E-9E46-88E7-861CB7A07834}" dt="2024-02-14T14:37:47.051" v="330"/>
          <ac:spMkLst>
            <pc:docMk/>
            <pc:sldMk cId="1490929424" sldId="2146849814"/>
            <ac:spMk id="18" creationId="{0130A138-E9D6-6358-A15F-4B1113541C27}"/>
          </ac:spMkLst>
        </pc:spChg>
        <pc:spChg chg="add mod">
          <ac:chgData name="Mattias Vermeire" userId="afe8c86d-d01e-472e-9838-e047f8f3f33b" providerId="ADAL" clId="{028736F4-493E-9E46-88E7-861CB7A07834}" dt="2024-02-14T14:37:47.051" v="330"/>
          <ac:spMkLst>
            <pc:docMk/>
            <pc:sldMk cId="1490929424" sldId="2146849814"/>
            <ac:spMk id="19" creationId="{D6C13783-F645-4353-4578-EC09166509D0}"/>
          </ac:spMkLst>
        </pc:spChg>
        <pc:spChg chg="add mod">
          <ac:chgData name="Mattias Vermeire" userId="afe8c86d-d01e-472e-9838-e047f8f3f33b" providerId="ADAL" clId="{028736F4-493E-9E46-88E7-861CB7A07834}" dt="2024-02-14T14:37:47.051" v="330"/>
          <ac:spMkLst>
            <pc:docMk/>
            <pc:sldMk cId="1490929424" sldId="2146849814"/>
            <ac:spMk id="21" creationId="{95EDDEC9-C964-4832-DD6B-17FEB6300FB6}"/>
          </ac:spMkLst>
        </pc:spChg>
        <pc:spChg chg="add mod">
          <ac:chgData name="Mattias Vermeire" userId="afe8c86d-d01e-472e-9838-e047f8f3f33b" providerId="ADAL" clId="{028736F4-493E-9E46-88E7-861CB7A07834}" dt="2024-02-14T14:37:47.051" v="330"/>
          <ac:spMkLst>
            <pc:docMk/>
            <pc:sldMk cId="1490929424" sldId="2146849814"/>
            <ac:spMk id="24" creationId="{B5DB0F8D-FA1B-AA87-958F-C7F416205119}"/>
          </ac:spMkLst>
        </pc:spChg>
        <pc:spChg chg="add mod">
          <ac:chgData name="Mattias Vermeire" userId="afe8c86d-d01e-472e-9838-e047f8f3f33b" providerId="ADAL" clId="{028736F4-493E-9E46-88E7-861CB7A07834}" dt="2024-02-14T14:37:47.051" v="330"/>
          <ac:spMkLst>
            <pc:docMk/>
            <pc:sldMk cId="1490929424" sldId="2146849814"/>
            <ac:spMk id="25" creationId="{3470E939-7DAC-B5B0-CDB5-487E56F3A1B4}"/>
          </ac:spMkLst>
        </pc:spChg>
        <pc:spChg chg="del">
          <ac:chgData name="Mattias Vermeire" userId="afe8c86d-d01e-472e-9838-e047f8f3f33b" providerId="ADAL" clId="{028736F4-493E-9E46-88E7-861CB7A07834}" dt="2024-02-14T14:37:14.120" v="307" actId="478"/>
          <ac:spMkLst>
            <pc:docMk/>
            <pc:sldMk cId="1490929424" sldId="2146849814"/>
            <ac:spMk id="26" creationId="{74E24647-30EF-BE07-B5C0-C06F2D51CC3B}"/>
          </ac:spMkLst>
        </pc:spChg>
        <pc:spChg chg="add mod">
          <ac:chgData name="Mattias Vermeire" userId="afe8c86d-d01e-472e-9838-e047f8f3f33b" providerId="ADAL" clId="{028736F4-493E-9E46-88E7-861CB7A07834}" dt="2024-02-14T14:37:47.051" v="330"/>
          <ac:spMkLst>
            <pc:docMk/>
            <pc:sldMk cId="1490929424" sldId="2146849814"/>
            <ac:spMk id="27" creationId="{FA814A01-C21A-2C77-8EB2-CECBBE8C3BE1}"/>
          </ac:spMkLst>
        </pc:spChg>
        <pc:spChg chg="add mod">
          <ac:chgData name="Mattias Vermeire" userId="afe8c86d-d01e-472e-9838-e047f8f3f33b" providerId="ADAL" clId="{028736F4-493E-9E46-88E7-861CB7A07834}" dt="2024-02-14T14:37:47.051" v="330"/>
          <ac:spMkLst>
            <pc:docMk/>
            <pc:sldMk cId="1490929424" sldId="2146849814"/>
            <ac:spMk id="30" creationId="{9B4F361A-0BF7-243B-F170-1D9AD79278E7}"/>
          </ac:spMkLst>
        </pc:spChg>
        <pc:spChg chg="add mod">
          <ac:chgData name="Mattias Vermeire" userId="afe8c86d-d01e-472e-9838-e047f8f3f33b" providerId="ADAL" clId="{028736F4-493E-9E46-88E7-861CB7A07834}" dt="2024-02-14T14:37:47.051" v="330"/>
          <ac:spMkLst>
            <pc:docMk/>
            <pc:sldMk cId="1490929424" sldId="2146849814"/>
            <ac:spMk id="31" creationId="{45E0085A-6504-0AA7-FE01-512A324B0BF4}"/>
          </ac:spMkLst>
        </pc:spChg>
        <pc:spChg chg="add mod">
          <ac:chgData name="Mattias Vermeire" userId="afe8c86d-d01e-472e-9838-e047f8f3f33b" providerId="ADAL" clId="{028736F4-493E-9E46-88E7-861CB7A07834}" dt="2024-02-14T14:38:11.702" v="363" actId="20577"/>
          <ac:spMkLst>
            <pc:docMk/>
            <pc:sldMk cId="1490929424" sldId="2146849814"/>
            <ac:spMk id="33" creationId="{5ED3B135-CD8B-EAB7-8E58-C8BCCE187642}"/>
          </ac:spMkLst>
        </pc:spChg>
        <pc:spChg chg="del">
          <ac:chgData name="Mattias Vermeire" userId="afe8c86d-d01e-472e-9838-e047f8f3f33b" providerId="ADAL" clId="{028736F4-493E-9E46-88E7-861CB7A07834}" dt="2024-02-14T14:37:44.179" v="328" actId="478"/>
          <ac:spMkLst>
            <pc:docMk/>
            <pc:sldMk cId="1490929424" sldId="2146849814"/>
            <ac:spMk id="44" creationId="{673F72E6-DBA6-1367-F65C-6267A6C768A6}"/>
          </ac:spMkLst>
        </pc:spChg>
        <pc:picChg chg="del">
          <ac:chgData name="Mattias Vermeire" userId="afe8c86d-d01e-472e-9838-e047f8f3f33b" providerId="ADAL" clId="{028736F4-493E-9E46-88E7-861CB7A07834}" dt="2024-02-14T14:37:44.179" v="328" actId="478"/>
          <ac:picMkLst>
            <pc:docMk/>
            <pc:sldMk cId="1490929424" sldId="2146849814"/>
            <ac:picMk id="10" creationId="{45ED25E7-1FF2-0D5B-0C52-BDA5D6B0BDFA}"/>
          </ac:picMkLst>
        </pc:picChg>
        <pc:picChg chg="del">
          <ac:chgData name="Mattias Vermeire" userId="afe8c86d-d01e-472e-9838-e047f8f3f33b" providerId="ADAL" clId="{028736F4-493E-9E46-88E7-861CB7A07834}" dt="2024-02-14T14:37:44.179" v="328" actId="478"/>
          <ac:picMkLst>
            <pc:docMk/>
            <pc:sldMk cId="1490929424" sldId="2146849814"/>
            <ac:picMk id="12" creationId="{8BBDE1B3-1BA3-4C69-CB02-A0EBF613C96E}"/>
          </ac:picMkLst>
        </pc:picChg>
        <pc:picChg chg="add mod">
          <ac:chgData name="Mattias Vermeire" userId="afe8c86d-d01e-472e-9838-e047f8f3f33b" providerId="ADAL" clId="{028736F4-493E-9E46-88E7-861CB7A07834}" dt="2024-02-14T14:37:22.564" v="310" actId="1076"/>
          <ac:picMkLst>
            <pc:docMk/>
            <pc:sldMk cId="1490929424" sldId="2146849814"/>
            <ac:picMk id="15" creationId="{847CB1A3-C488-358B-5545-300FF928B830}"/>
          </ac:picMkLst>
        </pc:picChg>
        <pc:picChg chg="del">
          <ac:chgData name="Mattias Vermeire" userId="afe8c86d-d01e-472e-9838-e047f8f3f33b" providerId="ADAL" clId="{028736F4-493E-9E46-88E7-861CB7A07834}" dt="2024-02-14T14:37:44.179" v="328" actId="478"/>
          <ac:picMkLst>
            <pc:docMk/>
            <pc:sldMk cId="1490929424" sldId="2146849814"/>
            <ac:picMk id="20" creationId="{21BB0EC8-B3F6-0B58-FA10-403429A422DF}"/>
          </ac:picMkLst>
        </pc:picChg>
        <pc:picChg chg="del">
          <ac:chgData name="Mattias Vermeire" userId="afe8c86d-d01e-472e-9838-e047f8f3f33b" providerId="ADAL" clId="{028736F4-493E-9E46-88E7-861CB7A07834}" dt="2024-02-14T14:37:12.165" v="306" actId="478"/>
          <ac:picMkLst>
            <pc:docMk/>
            <pc:sldMk cId="1490929424" sldId="2146849814"/>
            <ac:picMk id="23" creationId="{883671ED-5EB8-04BC-705D-41C7AD59D59C}"/>
          </ac:picMkLst>
        </pc:picChg>
        <pc:picChg chg="add mod">
          <ac:chgData name="Mattias Vermeire" userId="afe8c86d-d01e-472e-9838-e047f8f3f33b" providerId="ADAL" clId="{028736F4-493E-9E46-88E7-861CB7A07834}" dt="2024-02-14T14:37:47.051" v="330"/>
          <ac:picMkLst>
            <pc:docMk/>
            <pc:sldMk cId="1490929424" sldId="2146849814"/>
            <ac:picMk id="28" creationId="{076E77C6-9BD8-AF6A-AEF9-DE1ECF9FF199}"/>
          </ac:picMkLst>
        </pc:picChg>
        <pc:picChg chg="add mod">
          <ac:chgData name="Mattias Vermeire" userId="afe8c86d-d01e-472e-9838-e047f8f3f33b" providerId="ADAL" clId="{028736F4-493E-9E46-88E7-861CB7A07834}" dt="2024-02-14T14:37:47.051" v="330"/>
          <ac:picMkLst>
            <pc:docMk/>
            <pc:sldMk cId="1490929424" sldId="2146849814"/>
            <ac:picMk id="29" creationId="{131D9AB4-0BF5-315B-6BD7-7F57576C1799}"/>
          </ac:picMkLst>
        </pc:picChg>
        <pc:picChg chg="add mod">
          <ac:chgData name="Mattias Vermeire" userId="afe8c86d-d01e-472e-9838-e047f8f3f33b" providerId="ADAL" clId="{028736F4-493E-9E46-88E7-861CB7A07834}" dt="2024-02-14T14:37:47.051" v="330"/>
          <ac:picMkLst>
            <pc:docMk/>
            <pc:sldMk cId="1490929424" sldId="2146849814"/>
            <ac:picMk id="32" creationId="{4D01BFD1-60F6-353B-0CF7-90BC61AE0120}"/>
          </ac:picMkLst>
        </pc:picChg>
        <pc:picChg chg="add mod">
          <ac:chgData name="Mattias Vermeire" userId="afe8c86d-d01e-472e-9838-e047f8f3f33b" providerId="ADAL" clId="{028736F4-493E-9E46-88E7-861CB7A07834}" dt="2024-02-14T14:37:47.051" v="330"/>
          <ac:picMkLst>
            <pc:docMk/>
            <pc:sldMk cId="1490929424" sldId="2146849814"/>
            <ac:picMk id="34" creationId="{539D536B-54A5-9D77-EC0D-75F04EF2BAD9}"/>
          </ac:picMkLst>
        </pc:picChg>
        <pc:picChg chg="add mod">
          <ac:chgData name="Mattias Vermeire" userId="afe8c86d-d01e-472e-9838-e047f8f3f33b" providerId="ADAL" clId="{028736F4-493E-9E46-88E7-861CB7A07834}" dt="2024-02-14T14:37:47.051" v="330"/>
          <ac:picMkLst>
            <pc:docMk/>
            <pc:sldMk cId="1490929424" sldId="2146849814"/>
            <ac:picMk id="35" creationId="{09D16ABA-1C43-3241-30BE-B48918D5DECC}"/>
          </ac:picMkLst>
        </pc:picChg>
        <pc:picChg chg="del">
          <ac:chgData name="Mattias Vermeire" userId="afe8c86d-d01e-472e-9838-e047f8f3f33b" providerId="ADAL" clId="{028736F4-493E-9E46-88E7-861CB7A07834}" dt="2024-02-14T14:37:44.179" v="328" actId="478"/>
          <ac:picMkLst>
            <pc:docMk/>
            <pc:sldMk cId="1490929424" sldId="2146849814"/>
            <ac:picMk id="45" creationId="{8897A8E2-9C7C-4DF2-6009-4F8335599D70}"/>
          </ac:picMkLst>
        </pc:picChg>
      </pc:sldChg>
      <pc:sldChg chg="addSp delSp modSp add mod">
        <pc:chgData name="Mattias Vermeire" userId="afe8c86d-d01e-472e-9838-e047f8f3f33b" providerId="ADAL" clId="{028736F4-493E-9E46-88E7-861CB7A07834}" dt="2024-02-14T16:12:29.544" v="2628"/>
        <pc:sldMkLst>
          <pc:docMk/>
          <pc:sldMk cId="3806750613" sldId="2146849814"/>
        </pc:sldMkLst>
        <pc:spChg chg="add mod">
          <ac:chgData name="Mattias Vermeire" userId="afe8c86d-d01e-472e-9838-e047f8f3f33b" providerId="ADAL" clId="{028736F4-493E-9E46-88E7-861CB7A07834}" dt="2024-02-14T15:01:12.986" v="1260" actId="20577"/>
          <ac:spMkLst>
            <pc:docMk/>
            <pc:sldMk cId="3806750613" sldId="2146849814"/>
            <ac:spMk id="2" creationId="{F5F8B51D-14B3-E69B-798B-77077E5D74CA}"/>
          </ac:spMkLst>
        </pc:spChg>
        <pc:spChg chg="mod">
          <ac:chgData name="Mattias Vermeire" userId="afe8c86d-d01e-472e-9838-e047f8f3f33b" providerId="ADAL" clId="{028736F4-493E-9E46-88E7-861CB7A07834}" dt="2024-02-14T15:01:00.481" v="1238" actId="20577"/>
          <ac:spMkLst>
            <pc:docMk/>
            <pc:sldMk cId="3806750613" sldId="2146849814"/>
            <ac:spMk id="3" creationId="{86316F5A-E29F-2506-5227-789233425A0D}"/>
          </ac:spMkLst>
        </pc:spChg>
        <pc:spChg chg="mod">
          <ac:chgData name="Mattias Vermeire" userId="afe8c86d-d01e-472e-9838-e047f8f3f33b" providerId="ADAL" clId="{028736F4-493E-9E46-88E7-861CB7A07834}" dt="2024-02-14T15:01:06.495" v="1249" actId="20577"/>
          <ac:spMkLst>
            <pc:docMk/>
            <pc:sldMk cId="3806750613" sldId="2146849814"/>
            <ac:spMk id="4" creationId="{83D2E820-0A01-DB11-80FC-269609285745}"/>
          </ac:spMkLst>
        </pc:spChg>
        <pc:picChg chg="add mod">
          <ac:chgData name="Mattias Vermeire" userId="afe8c86d-d01e-472e-9838-e047f8f3f33b" providerId="ADAL" clId="{028736F4-493E-9E46-88E7-861CB7A07834}" dt="2024-02-14T16:12:29.544" v="2628"/>
          <ac:picMkLst>
            <pc:docMk/>
            <pc:sldMk cId="3806750613" sldId="2146849814"/>
            <ac:picMk id="6" creationId="{1981E4F4-7903-8BF5-46B6-B9EE1F425B33}"/>
          </ac:picMkLst>
        </pc:picChg>
        <pc:picChg chg="del">
          <ac:chgData name="Mattias Vermeire" userId="afe8c86d-d01e-472e-9838-e047f8f3f33b" providerId="ADAL" clId="{028736F4-493E-9E46-88E7-861CB7A07834}" dt="2024-02-14T15:01:34.041" v="1269" actId="478"/>
          <ac:picMkLst>
            <pc:docMk/>
            <pc:sldMk cId="3806750613" sldId="2146849814"/>
            <ac:picMk id="23" creationId="{45950F3E-960C-78DB-CEA6-C6E6CC090451}"/>
          </ac:picMkLst>
        </pc:picChg>
      </pc:sldChg>
      <pc:sldChg chg="delSp modSp add del mod">
        <pc:chgData name="Mattias Vermeire" userId="afe8c86d-d01e-472e-9838-e047f8f3f33b" providerId="ADAL" clId="{028736F4-493E-9E46-88E7-861CB7A07834}" dt="2024-02-14T14:51:01.098" v="1118" actId="2696"/>
        <pc:sldMkLst>
          <pc:docMk/>
          <pc:sldMk cId="1896923157" sldId="2146849823"/>
        </pc:sldMkLst>
        <pc:spChg chg="mod">
          <ac:chgData name="Mattias Vermeire" userId="afe8c86d-d01e-472e-9838-e047f8f3f33b" providerId="ADAL" clId="{028736F4-493E-9E46-88E7-861CB7A07834}" dt="2024-02-14T14:50:33.581" v="1114" actId="1076"/>
          <ac:spMkLst>
            <pc:docMk/>
            <pc:sldMk cId="1896923157" sldId="2146849823"/>
            <ac:spMk id="7" creationId="{64AFAB7A-8AB5-4CB4-3227-BE8F863D1B11}"/>
          </ac:spMkLst>
        </pc:spChg>
        <pc:spChg chg="mod">
          <ac:chgData name="Mattias Vermeire" userId="afe8c86d-d01e-472e-9838-e047f8f3f33b" providerId="ADAL" clId="{028736F4-493E-9E46-88E7-861CB7A07834}" dt="2024-02-14T14:50:33.581" v="1114" actId="1076"/>
          <ac:spMkLst>
            <pc:docMk/>
            <pc:sldMk cId="1896923157" sldId="2146849823"/>
            <ac:spMk id="12" creationId="{20DEAEC2-22E6-51AB-6142-4B4FED3898F1}"/>
          </ac:spMkLst>
        </pc:spChg>
        <pc:spChg chg="del">
          <ac:chgData name="Mattias Vermeire" userId="afe8c86d-d01e-472e-9838-e047f8f3f33b" providerId="ADAL" clId="{028736F4-493E-9E46-88E7-861CB7A07834}" dt="2024-02-14T14:50:26.111" v="1111" actId="478"/>
          <ac:spMkLst>
            <pc:docMk/>
            <pc:sldMk cId="1896923157" sldId="2146849823"/>
            <ac:spMk id="14" creationId="{FA55CF75-2199-0E6D-40E7-2B840D1200EB}"/>
          </ac:spMkLst>
        </pc:spChg>
        <pc:spChg chg="mod">
          <ac:chgData name="Mattias Vermeire" userId="afe8c86d-d01e-472e-9838-e047f8f3f33b" providerId="ADAL" clId="{028736F4-493E-9E46-88E7-861CB7A07834}" dt="2024-02-14T14:50:33.581" v="1114" actId="1076"/>
          <ac:spMkLst>
            <pc:docMk/>
            <pc:sldMk cId="1896923157" sldId="2146849823"/>
            <ac:spMk id="25" creationId="{EBB50C0A-484D-023B-A675-5DAED4EBD5CB}"/>
          </ac:spMkLst>
        </pc:spChg>
        <pc:spChg chg="mod">
          <ac:chgData name="Mattias Vermeire" userId="afe8c86d-d01e-472e-9838-e047f8f3f33b" providerId="ADAL" clId="{028736F4-493E-9E46-88E7-861CB7A07834}" dt="2024-02-14T14:50:33.581" v="1114" actId="1076"/>
          <ac:spMkLst>
            <pc:docMk/>
            <pc:sldMk cId="1896923157" sldId="2146849823"/>
            <ac:spMk id="27" creationId="{074DA5C8-EB2A-80CC-D484-8B66161924B7}"/>
          </ac:spMkLst>
        </pc:spChg>
        <pc:spChg chg="del">
          <ac:chgData name="Mattias Vermeire" userId="afe8c86d-d01e-472e-9838-e047f8f3f33b" providerId="ADAL" clId="{028736F4-493E-9E46-88E7-861CB7A07834}" dt="2024-02-14T14:50:26.111" v="1111" actId="478"/>
          <ac:spMkLst>
            <pc:docMk/>
            <pc:sldMk cId="1896923157" sldId="2146849823"/>
            <ac:spMk id="28" creationId="{C7A9A57E-9678-1B41-0EBC-D5EC1B2243BF}"/>
          </ac:spMkLst>
        </pc:spChg>
        <pc:picChg chg="mod">
          <ac:chgData name="Mattias Vermeire" userId="afe8c86d-d01e-472e-9838-e047f8f3f33b" providerId="ADAL" clId="{028736F4-493E-9E46-88E7-861CB7A07834}" dt="2024-02-14T14:50:33.581" v="1114" actId="1076"/>
          <ac:picMkLst>
            <pc:docMk/>
            <pc:sldMk cId="1896923157" sldId="2146849823"/>
            <ac:picMk id="26" creationId="{9A7CCF88-7B0E-2824-5CCF-D5EF5AE11A7F}"/>
          </ac:picMkLst>
        </pc:picChg>
        <pc:picChg chg="mod">
          <ac:chgData name="Mattias Vermeire" userId="afe8c86d-d01e-472e-9838-e047f8f3f33b" providerId="ADAL" clId="{028736F4-493E-9E46-88E7-861CB7A07834}" dt="2024-02-14T14:50:33.581" v="1114" actId="1076"/>
          <ac:picMkLst>
            <pc:docMk/>
            <pc:sldMk cId="1896923157" sldId="2146849823"/>
            <ac:picMk id="29" creationId="{794CC552-AB88-3900-F686-4C23F0D5C00A}"/>
          </ac:picMkLst>
        </pc:picChg>
        <pc:picChg chg="del">
          <ac:chgData name="Mattias Vermeire" userId="afe8c86d-d01e-472e-9838-e047f8f3f33b" providerId="ADAL" clId="{028736F4-493E-9E46-88E7-861CB7A07834}" dt="2024-02-14T14:50:26.111" v="1111" actId="478"/>
          <ac:picMkLst>
            <pc:docMk/>
            <pc:sldMk cId="1896923157" sldId="2146849823"/>
            <ac:picMk id="32" creationId="{4DDB9315-59D8-C5B9-6740-D56FE555A5E4}"/>
          </ac:picMkLst>
        </pc:picChg>
      </pc:sldChg>
      <pc:sldMasterChg chg="delSldLayout">
        <pc:chgData name="Mattias Vermeire" userId="afe8c86d-d01e-472e-9838-e047f8f3f33b" providerId="ADAL" clId="{028736F4-493E-9E46-88E7-861CB7A07834}" dt="2024-02-14T13:55:05.993" v="220" actId="2696"/>
        <pc:sldMasterMkLst>
          <pc:docMk/>
          <pc:sldMasterMk cId="689156119" sldId="2147483664"/>
        </pc:sldMasterMkLst>
        <pc:sldLayoutChg chg="del">
          <pc:chgData name="Mattias Vermeire" userId="afe8c86d-d01e-472e-9838-e047f8f3f33b" providerId="ADAL" clId="{028736F4-493E-9E46-88E7-861CB7A07834}" dt="2024-02-14T13:55:05.993" v="220" actId="2696"/>
          <pc:sldLayoutMkLst>
            <pc:docMk/>
            <pc:sldMasterMk cId="689156119" sldId="2147483664"/>
            <pc:sldLayoutMk cId="2876860294" sldId="2147483713"/>
          </pc:sldLayoutMkLst>
        </pc:sldLayoutChg>
      </pc:sldMasterChg>
    </pc:docChg>
  </pc:docChgLst>
  <pc:docChgLst>
    <pc:chgData name="Iris Minnema" userId="5cff94b1-6c0b-4c1f-a712-473b84d89636" providerId="ADAL" clId="{B7B2C978-F2AB-234B-B797-232674CF87FB}"/>
    <pc:docChg chg="undo custSel addSld delSld modSld sldOrd">
      <pc:chgData name="Iris Minnema" userId="5cff94b1-6c0b-4c1f-a712-473b84d89636" providerId="ADAL" clId="{B7B2C978-F2AB-234B-B797-232674CF87FB}" dt="2024-02-14T19:07:17.303" v="2435" actId="20577"/>
      <pc:docMkLst>
        <pc:docMk/>
      </pc:docMkLst>
      <pc:sldChg chg="del">
        <pc:chgData name="Iris Minnema" userId="5cff94b1-6c0b-4c1f-a712-473b84d89636" providerId="ADAL" clId="{B7B2C978-F2AB-234B-B797-232674CF87FB}" dt="2024-02-11T19:11:35.167" v="432" actId="2696"/>
        <pc:sldMkLst>
          <pc:docMk/>
          <pc:sldMk cId="2887077126" sldId="260"/>
        </pc:sldMkLst>
      </pc:sldChg>
      <pc:sldChg chg="del">
        <pc:chgData name="Iris Minnema" userId="5cff94b1-6c0b-4c1f-a712-473b84d89636" providerId="ADAL" clId="{B7B2C978-F2AB-234B-B797-232674CF87FB}" dt="2024-02-11T19:11:35.114" v="416" actId="2696"/>
        <pc:sldMkLst>
          <pc:docMk/>
          <pc:sldMk cId="876013424" sldId="271"/>
        </pc:sldMkLst>
      </pc:sldChg>
      <pc:sldChg chg="add del">
        <pc:chgData name="Iris Minnema" userId="5cff94b1-6c0b-4c1f-a712-473b84d89636" providerId="ADAL" clId="{B7B2C978-F2AB-234B-B797-232674CF87FB}" dt="2024-02-13T20:19:50.123" v="1731" actId="2696"/>
        <pc:sldMkLst>
          <pc:docMk/>
          <pc:sldMk cId="2843028181" sldId="377"/>
        </pc:sldMkLst>
      </pc:sldChg>
      <pc:sldChg chg="del">
        <pc:chgData name="Iris Minnema" userId="5cff94b1-6c0b-4c1f-a712-473b84d89636" providerId="ADAL" clId="{B7B2C978-F2AB-234B-B797-232674CF87FB}" dt="2024-02-11T19:11:35.112" v="415" actId="2696"/>
        <pc:sldMkLst>
          <pc:docMk/>
          <pc:sldMk cId="1197034845" sldId="9553"/>
        </pc:sldMkLst>
      </pc:sldChg>
      <pc:sldChg chg="del">
        <pc:chgData name="Iris Minnema" userId="5cff94b1-6c0b-4c1f-a712-473b84d89636" providerId="ADAL" clId="{B7B2C978-F2AB-234B-B797-232674CF87FB}" dt="2024-02-11T19:11:35.153" v="430" actId="2696"/>
        <pc:sldMkLst>
          <pc:docMk/>
          <pc:sldMk cId="923315107" sldId="9555"/>
        </pc:sldMkLst>
      </pc:sldChg>
      <pc:sldChg chg="del">
        <pc:chgData name="Iris Minnema" userId="5cff94b1-6c0b-4c1f-a712-473b84d89636" providerId="ADAL" clId="{B7B2C978-F2AB-234B-B797-232674CF87FB}" dt="2024-02-11T19:11:35.140" v="423" actId="2696"/>
        <pc:sldMkLst>
          <pc:docMk/>
          <pc:sldMk cId="1048911304" sldId="9569"/>
        </pc:sldMkLst>
      </pc:sldChg>
      <pc:sldChg chg="del">
        <pc:chgData name="Iris Minnema" userId="5cff94b1-6c0b-4c1f-a712-473b84d89636" providerId="ADAL" clId="{B7B2C978-F2AB-234B-B797-232674CF87FB}" dt="2024-02-11T19:11:35.135" v="420" actId="2696"/>
        <pc:sldMkLst>
          <pc:docMk/>
          <pc:sldMk cId="1290756998" sldId="9572"/>
        </pc:sldMkLst>
      </pc:sldChg>
      <pc:sldChg chg="addSp delSp modSp add mod ord modShow">
        <pc:chgData name="Iris Minnema" userId="5cff94b1-6c0b-4c1f-a712-473b84d89636" providerId="ADAL" clId="{B7B2C978-F2AB-234B-B797-232674CF87FB}" dt="2024-02-13T19:59:25.727" v="1229"/>
        <pc:sldMkLst>
          <pc:docMk/>
          <pc:sldMk cId="3974761832" sldId="9605"/>
        </pc:sldMkLst>
        <pc:spChg chg="add del mod">
          <ac:chgData name="Iris Minnema" userId="5cff94b1-6c0b-4c1f-a712-473b84d89636" providerId="ADAL" clId="{B7B2C978-F2AB-234B-B797-232674CF87FB}" dt="2024-02-13T19:59:25.727" v="1229"/>
          <ac:spMkLst>
            <pc:docMk/>
            <pc:sldMk cId="3974761832" sldId="9605"/>
            <ac:spMk id="3" creationId="{43CB58E2-61E9-6D28-533D-E7FE6F880FA6}"/>
          </ac:spMkLst>
        </pc:spChg>
        <pc:spChg chg="add mod">
          <ac:chgData name="Iris Minnema" userId="5cff94b1-6c0b-4c1f-a712-473b84d89636" providerId="ADAL" clId="{B7B2C978-F2AB-234B-B797-232674CF87FB}" dt="2024-02-11T19:03:48.866" v="290" actId="20577"/>
          <ac:spMkLst>
            <pc:docMk/>
            <pc:sldMk cId="3974761832" sldId="9605"/>
            <ac:spMk id="4" creationId="{EC650DB1-DE7E-5FB7-FE0E-06AA492C2B52}"/>
          </ac:spMkLst>
        </pc:spChg>
        <pc:spChg chg="add mod">
          <ac:chgData name="Iris Minnema" userId="5cff94b1-6c0b-4c1f-a712-473b84d89636" providerId="ADAL" clId="{B7B2C978-F2AB-234B-B797-232674CF87FB}" dt="2024-02-11T19:03:10.178" v="277" actId="20577"/>
          <ac:spMkLst>
            <pc:docMk/>
            <pc:sldMk cId="3974761832" sldId="9605"/>
            <ac:spMk id="5" creationId="{26BBAAB0-647E-6BC4-E67F-C2E60D1261F1}"/>
          </ac:spMkLst>
        </pc:spChg>
        <pc:spChg chg="mod">
          <ac:chgData name="Iris Minnema" userId="5cff94b1-6c0b-4c1f-a712-473b84d89636" providerId="ADAL" clId="{B7B2C978-F2AB-234B-B797-232674CF87FB}" dt="2024-02-11T19:12:49.186" v="433" actId="255"/>
          <ac:spMkLst>
            <pc:docMk/>
            <pc:sldMk cId="3974761832" sldId="9605"/>
            <ac:spMk id="6" creationId="{048EA0F8-A4C9-50A0-C459-24A820F13D9C}"/>
          </ac:spMkLst>
        </pc:spChg>
        <pc:spChg chg="add mod">
          <ac:chgData name="Iris Minnema" userId="5cff94b1-6c0b-4c1f-a712-473b84d89636" providerId="ADAL" clId="{B7B2C978-F2AB-234B-B797-232674CF87FB}" dt="2024-02-11T19:05:29.510" v="316" actId="208"/>
          <ac:spMkLst>
            <pc:docMk/>
            <pc:sldMk cId="3974761832" sldId="9605"/>
            <ac:spMk id="16" creationId="{56A750DB-A806-2978-CA17-C1F796CBDF40}"/>
          </ac:spMkLst>
        </pc:spChg>
        <pc:spChg chg="mod">
          <ac:chgData name="Iris Minnema" userId="5cff94b1-6c0b-4c1f-a712-473b84d89636" providerId="ADAL" clId="{B7B2C978-F2AB-234B-B797-232674CF87FB}" dt="2024-02-11T19:00:04.861" v="180" actId="20577"/>
          <ac:spMkLst>
            <pc:docMk/>
            <pc:sldMk cId="3974761832" sldId="9605"/>
            <ac:spMk id="18" creationId="{C7255BF3-FEB9-5630-40B1-1564CCB69547}"/>
          </ac:spMkLst>
        </pc:spChg>
        <pc:spChg chg="del">
          <ac:chgData name="Iris Minnema" userId="5cff94b1-6c0b-4c1f-a712-473b84d89636" providerId="ADAL" clId="{B7B2C978-F2AB-234B-B797-232674CF87FB}" dt="2024-02-11T19:01:17.232" v="214" actId="478"/>
          <ac:spMkLst>
            <pc:docMk/>
            <pc:sldMk cId="3974761832" sldId="9605"/>
            <ac:spMk id="21" creationId="{A0A9C755-DB64-520C-493D-9FD5C1BD176E}"/>
          </ac:spMkLst>
        </pc:spChg>
        <pc:spChg chg="mod">
          <ac:chgData name="Iris Minnema" userId="5cff94b1-6c0b-4c1f-a712-473b84d89636" providerId="ADAL" clId="{B7B2C978-F2AB-234B-B797-232674CF87FB}" dt="2024-02-11T19:01:36.199" v="216" actId="1076"/>
          <ac:spMkLst>
            <pc:docMk/>
            <pc:sldMk cId="3974761832" sldId="9605"/>
            <ac:spMk id="22" creationId="{1E692375-2D41-8B02-83FD-6A95E8DE4C13}"/>
          </ac:spMkLst>
        </pc:spChg>
        <pc:spChg chg="mod">
          <ac:chgData name="Iris Minnema" userId="5cff94b1-6c0b-4c1f-a712-473b84d89636" providerId="ADAL" clId="{B7B2C978-F2AB-234B-B797-232674CF87FB}" dt="2024-02-12T08:36:15.037" v="899" actId="20577"/>
          <ac:spMkLst>
            <pc:docMk/>
            <pc:sldMk cId="3974761832" sldId="9605"/>
            <ac:spMk id="23" creationId="{31DAAB4B-41B9-A3F2-8848-FDBF4AEEC27D}"/>
          </ac:spMkLst>
        </pc:spChg>
        <pc:spChg chg="mod">
          <ac:chgData name="Iris Minnema" userId="5cff94b1-6c0b-4c1f-a712-473b84d89636" providerId="ADAL" clId="{B7B2C978-F2AB-234B-B797-232674CF87FB}" dt="2024-02-11T19:01:36.199" v="216" actId="1076"/>
          <ac:spMkLst>
            <pc:docMk/>
            <pc:sldMk cId="3974761832" sldId="9605"/>
            <ac:spMk id="26" creationId="{4C6DAD8B-EB0F-39EB-69D2-034E1F99AAB3}"/>
          </ac:spMkLst>
        </pc:spChg>
        <pc:spChg chg="del">
          <ac:chgData name="Iris Minnema" userId="5cff94b1-6c0b-4c1f-a712-473b84d89636" providerId="ADAL" clId="{B7B2C978-F2AB-234B-B797-232674CF87FB}" dt="2024-02-11T19:01:11.404" v="213" actId="478"/>
          <ac:spMkLst>
            <pc:docMk/>
            <pc:sldMk cId="3974761832" sldId="9605"/>
            <ac:spMk id="27" creationId="{629E496D-AFFA-6D12-F3F3-DCF810768680}"/>
          </ac:spMkLst>
        </pc:spChg>
        <pc:grpChg chg="add del">
          <ac:chgData name="Iris Minnema" userId="5cff94b1-6c0b-4c1f-a712-473b84d89636" providerId="ADAL" clId="{B7B2C978-F2AB-234B-B797-232674CF87FB}" dt="2024-02-11T19:00:11.963" v="182" actId="478"/>
          <ac:grpSpMkLst>
            <pc:docMk/>
            <pc:sldMk cId="3974761832" sldId="9605"/>
            <ac:grpSpMk id="17" creationId="{B8D88F68-4179-4675-C3EF-513CD8E052AB}"/>
          </ac:grpSpMkLst>
        </pc:grpChg>
        <pc:picChg chg="add mod">
          <ac:chgData name="Iris Minnema" userId="5cff94b1-6c0b-4c1f-a712-473b84d89636" providerId="ADAL" clId="{B7B2C978-F2AB-234B-B797-232674CF87FB}" dt="2024-02-11T18:59:41.879" v="161" actId="1076"/>
          <ac:picMkLst>
            <pc:docMk/>
            <pc:sldMk cId="3974761832" sldId="9605"/>
            <ac:picMk id="2" creationId="{C5553977-8621-8920-EE60-832536712ED4}"/>
          </ac:picMkLst>
        </pc:picChg>
        <pc:picChg chg="add del mod">
          <ac:chgData name="Iris Minnema" userId="5cff94b1-6c0b-4c1f-a712-473b84d89636" providerId="ADAL" clId="{B7B2C978-F2AB-234B-B797-232674CF87FB}" dt="2024-02-12T08:30:58.373" v="732" actId="478"/>
          <ac:picMkLst>
            <pc:docMk/>
            <pc:sldMk cId="3974761832" sldId="9605"/>
            <ac:picMk id="3" creationId="{4EC0BB9B-CC64-1140-500B-4C5C60DF6149}"/>
          </ac:picMkLst>
        </pc:picChg>
        <pc:picChg chg="topLvl">
          <ac:chgData name="Iris Minnema" userId="5cff94b1-6c0b-4c1f-a712-473b84d89636" providerId="ADAL" clId="{B7B2C978-F2AB-234B-B797-232674CF87FB}" dt="2024-02-11T19:00:11.963" v="182" actId="478"/>
          <ac:picMkLst>
            <pc:docMk/>
            <pc:sldMk cId="3974761832" sldId="9605"/>
            <ac:picMk id="7" creationId="{9E0BDBE5-C0D0-9275-93D4-7CB84F8155B2}"/>
          </ac:picMkLst>
        </pc:picChg>
        <pc:picChg chg="add del mod topLvl">
          <ac:chgData name="Iris Minnema" userId="5cff94b1-6c0b-4c1f-a712-473b84d89636" providerId="ADAL" clId="{B7B2C978-F2AB-234B-B797-232674CF87FB}" dt="2024-02-11T19:00:11.963" v="182" actId="478"/>
          <ac:picMkLst>
            <pc:docMk/>
            <pc:sldMk cId="3974761832" sldId="9605"/>
            <ac:picMk id="8" creationId="{37FB5C1C-F519-C0CC-60A6-C41F2AFA7C0A}"/>
          </ac:picMkLst>
        </pc:picChg>
        <pc:picChg chg="mod">
          <ac:chgData name="Iris Minnema" userId="5cff94b1-6c0b-4c1f-a712-473b84d89636" providerId="ADAL" clId="{B7B2C978-F2AB-234B-B797-232674CF87FB}" dt="2024-02-11T19:01:42.930" v="217" actId="1076"/>
          <ac:picMkLst>
            <pc:docMk/>
            <pc:sldMk cId="3974761832" sldId="9605"/>
            <ac:picMk id="10" creationId="{FA6017EF-A5A5-6C2C-A85A-92550A47562A}"/>
          </ac:picMkLst>
        </pc:picChg>
        <pc:picChg chg="del">
          <ac:chgData name="Iris Minnema" userId="5cff94b1-6c0b-4c1f-a712-473b84d89636" providerId="ADAL" clId="{B7B2C978-F2AB-234B-B797-232674CF87FB}" dt="2024-02-11T19:01:17.232" v="214" actId="478"/>
          <ac:picMkLst>
            <pc:docMk/>
            <pc:sldMk cId="3974761832" sldId="9605"/>
            <ac:picMk id="11" creationId="{6F840C2D-139F-157E-44F7-5ED3C0764FDC}"/>
          </ac:picMkLst>
        </pc:picChg>
        <pc:picChg chg="add mod">
          <ac:chgData name="Iris Minnema" userId="5cff94b1-6c0b-4c1f-a712-473b84d89636" providerId="ADAL" clId="{B7B2C978-F2AB-234B-B797-232674CF87FB}" dt="2024-02-12T08:31:23.932" v="736"/>
          <ac:picMkLst>
            <pc:docMk/>
            <pc:sldMk cId="3974761832" sldId="9605"/>
            <ac:picMk id="33" creationId="{140527A3-2806-4FC9-A7EC-0090A9AF31F1}"/>
          </ac:picMkLst>
        </pc:picChg>
        <pc:cxnChg chg="add mod">
          <ac:chgData name="Iris Minnema" userId="5cff94b1-6c0b-4c1f-a712-473b84d89636" providerId="ADAL" clId="{B7B2C978-F2AB-234B-B797-232674CF87FB}" dt="2024-02-11T19:02:25.366" v="221" actId="1076"/>
          <ac:cxnSpMkLst>
            <pc:docMk/>
            <pc:sldMk cId="3974761832" sldId="9605"/>
            <ac:cxnSpMk id="12" creationId="{D440D5F6-19EE-27E9-33DD-409A1ACAF828}"/>
          </ac:cxnSpMkLst>
        </pc:cxnChg>
        <pc:cxnChg chg="del">
          <ac:chgData name="Iris Minnema" userId="5cff94b1-6c0b-4c1f-a712-473b84d89636" providerId="ADAL" clId="{B7B2C978-F2AB-234B-B797-232674CF87FB}" dt="2024-02-11T19:01:17.232" v="214" actId="478"/>
          <ac:cxnSpMkLst>
            <pc:docMk/>
            <pc:sldMk cId="3974761832" sldId="9605"/>
            <ac:cxnSpMk id="28" creationId="{D9F13DFB-6703-6403-AEEC-AA007E76A9AF}"/>
          </ac:cxnSpMkLst>
        </pc:cxnChg>
        <pc:cxnChg chg="mod">
          <ac:chgData name="Iris Minnema" userId="5cff94b1-6c0b-4c1f-a712-473b84d89636" providerId="ADAL" clId="{B7B2C978-F2AB-234B-B797-232674CF87FB}" dt="2024-02-11T19:01:36.199" v="216" actId="1076"/>
          <ac:cxnSpMkLst>
            <pc:docMk/>
            <pc:sldMk cId="3974761832" sldId="9605"/>
            <ac:cxnSpMk id="29" creationId="{6377E6EE-BAF8-0489-A10E-176A26E92E24}"/>
          </ac:cxnSpMkLst>
        </pc:cxnChg>
      </pc:sldChg>
      <pc:sldChg chg="del">
        <pc:chgData name="Iris Minnema" userId="5cff94b1-6c0b-4c1f-a712-473b84d89636" providerId="ADAL" clId="{B7B2C978-F2AB-234B-B797-232674CF87FB}" dt="2024-02-11T19:09:43.157" v="391" actId="2696"/>
        <pc:sldMkLst>
          <pc:docMk/>
          <pc:sldMk cId="3866464624" sldId="2145707624"/>
        </pc:sldMkLst>
      </pc:sldChg>
      <pc:sldChg chg="modSp mod">
        <pc:chgData name="Iris Minnema" userId="5cff94b1-6c0b-4c1f-a712-473b84d89636" providerId="ADAL" clId="{B7B2C978-F2AB-234B-B797-232674CF87FB}" dt="2024-02-14T18:48:58.105" v="1754" actId="20577"/>
        <pc:sldMkLst>
          <pc:docMk/>
          <pc:sldMk cId="1452127213" sldId="2145707937"/>
        </pc:sldMkLst>
        <pc:spChg chg="mod">
          <ac:chgData name="Iris Minnema" userId="5cff94b1-6c0b-4c1f-a712-473b84d89636" providerId="ADAL" clId="{B7B2C978-F2AB-234B-B797-232674CF87FB}" dt="2024-02-14T18:48:58.105" v="1754" actId="20577"/>
          <ac:spMkLst>
            <pc:docMk/>
            <pc:sldMk cId="1452127213" sldId="2145707937"/>
            <ac:spMk id="12" creationId="{4C47337D-A5F5-0C7E-B5CE-73F7CC38C1EE}"/>
          </ac:spMkLst>
        </pc:spChg>
      </pc:sldChg>
      <pc:sldChg chg="modSp mod">
        <pc:chgData name="Iris Minnema" userId="5cff94b1-6c0b-4c1f-a712-473b84d89636" providerId="ADAL" clId="{B7B2C978-F2AB-234B-B797-232674CF87FB}" dt="2024-02-13T20:19:25.874" v="1714" actId="207"/>
        <pc:sldMkLst>
          <pc:docMk/>
          <pc:sldMk cId="1212159438" sldId="2145707938"/>
        </pc:sldMkLst>
        <pc:spChg chg="mod">
          <ac:chgData name="Iris Minnema" userId="5cff94b1-6c0b-4c1f-a712-473b84d89636" providerId="ADAL" clId="{B7B2C978-F2AB-234B-B797-232674CF87FB}" dt="2024-02-13T20:19:25.874" v="1714" actId="207"/>
          <ac:spMkLst>
            <pc:docMk/>
            <pc:sldMk cId="1212159438" sldId="2145707938"/>
            <ac:spMk id="12" creationId="{4C47337D-A5F5-0C7E-B5CE-73F7CC38C1EE}"/>
          </ac:spMkLst>
        </pc:spChg>
      </pc:sldChg>
      <pc:sldChg chg="modSp mod">
        <pc:chgData name="Iris Minnema" userId="5cff94b1-6c0b-4c1f-a712-473b84d89636" providerId="ADAL" clId="{B7B2C978-F2AB-234B-B797-232674CF87FB}" dt="2024-02-13T20:19:43.924" v="1730" actId="207"/>
        <pc:sldMkLst>
          <pc:docMk/>
          <pc:sldMk cId="3391162473" sldId="2145707939"/>
        </pc:sldMkLst>
        <pc:spChg chg="mod">
          <ac:chgData name="Iris Minnema" userId="5cff94b1-6c0b-4c1f-a712-473b84d89636" providerId="ADAL" clId="{B7B2C978-F2AB-234B-B797-232674CF87FB}" dt="2024-02-13T20:19:43.924" v="1730" actId="207"/>
          <ac:spMkLst>
            <pc:docMk/>
            <pc:sldMk cId="3391162473" sldId="2145707939"/>
            <ac:spMk id="6" creationId="{A1A47FBD-12F4-8A08-8039-7E6465BD3298}"/>
          </ac:spMkLst>
        </pc:spChg>
      </pc:sldChg>
      <pc:sldChg chg="modSp mod">
        <pc:chgData name="Iris Minnema" userId="5cff94b1-6c0b-4c1f-a712-473b84d89636" providerId="ADAL" clId="{B7B2C978-F2AB-234B-B797-232674CF87FB}" dt="2024-02-14T18:47:20.011" v="1753" actId="20577"/>
        <pc:sldMkLst>
          <pc:docMk/>
          <pc:sldMk cId="1979095133" sldId="2146848756"/>
        </pc:sldMkLst>
        <pc:spChg chg="mod">
          <ac:chgData name="Iris Minnema" userId="5cff94b1-6c0b-4c1f-a712-473b84d89636" providerId="ADAL" clId="{B7B2C978-F2AB-234B-B797-232674CF87FB}" dt="2024-02-14T18:47:20.011" v="1753" actId="20577"/>
          <ac:spMkLst>
            <pc:docMk/>
            <pc:sldMk cId="1979095133" sldId="2146848756"/>
            <ac:spMk id="3" creationId="{479BF544-110C-B2FE-EBA6-0D2BC1E5F373}"/>
          </ac:spMkLst>
        </pc:spChg>
      </pc:sldChg>
      <pc:sldChg chg="del">
        <pc:chgData name="Iris Minnema" userId="5cff94b1-6c0b-4c1f-a712-473b84d89636" providerId="ADAL" clId="{B7B2C978-F2AB-234B-B797-232674CF87FB}" dt="2024-02-11T19:11:35.145" v="426" actId="2696"/>
        <pc:sldMkLst>
          <pc:docMk/>
          <pc:sldMk cId="1320076848" sldId="2146848757"/>
        </pc:sldMkLst>
      </pc:sldChg>
      <pc:sldChg chg="addSp delSp modSp mod ord">
        <pc:chgData name="Iris Minnema" userId="5cff94b1-6c0b-4c1f-a712-473b84d89636" providerId="ADAL" clId="{B7B2C978-F2AB-234B-B797-232674CF87FB}" dt="2024-02-14T18:46:24.439" v="1751" actId="2711"/>
        <pc:sldMkLst>
          <pc:docMk/>
          <pc:sldMk cId="3040644318" sldId="2146848759"/>
        </pc:sldMkLst>
        <pc:spChg chg="add mod">
          <ac:chgData name="Iris Minnema" userId="5cff94b1-6c0b-4c1f-a712-473b84d89636" providerId="ADAL" clId="{B7B2C978-F2AB-234B-B797-232674CF87FB}" dt="2024-02-13T20:17:27.096" v="1667" actId="1076"/>
          <ac:spMkLst>
            <pc:docMk/>
            <pc:sldMk cId="3040644318" sldId="2146848759"/>
            <ac:spMk id="4" creationId="{2D8A6FAD-4801-D347-40D7-50416710E91B}"/>
          </ac:spMkLst>
        </pc:spChg>
        <pc:spChg chg="mod">
          <ac:chgData name="Iris Minnema" userId="5cff94b1-6c0b-4c1f-a712-473b84d89636" providerId="ADAL" clId="{B7B2C978-F2AB-234B-B797-232674CF87FB}" dt="2024-02-12T08:59:27.956" v="905" actId="1076"/>
          <ac:spMkLst>
            <pc:docMk/>
            <pc:sldMk cId="3040644318" sldId="2146848759"/>
            <ac:spMk id="6" creationId="{2CAAFE8B-F1DF-4EFB-73CC-1119F0C8D671}"/>
          </ac:spMkLst>
        </pc:spChg>
        <pc:spChg chg="mod">
          <ac:chgData name="Iris Minnema" userId="5cff94b1-6c0b-4c1f-a712-473b84d89636" providerId="ADAL" clId="{B7B2C978-F2AB-234B-B797-232674CF87FB}" dt="2024-02-12T08:35:47.139" v="865" actId="20577"/>
          <ac:spMkLst>
            <pc:docMk/>
            <pc:sldMk cId="3040644318" sldId="2146848759"/>
            <ac:spMk id="7" creationId="{BED52A9A-5722-6003-A147-66E84627C429}"/>
          </ac:spMkLst>
        </pc:spChg>
        <pc:spChg chg="mod">
          <ac:chgData name="Iris Minnema" userId="5cff94b1-6c0b-4c1f-a712-473b84d89636" providerId="ADAL" clId="{B7B2C978-F2AB-234B-B797-232674CF87FB}" dt="2024-02-12T08:35:15.126" v="846"/>
          <ac:spMkLst>
            <pc:docMk/>
            <pc:sldMk cId="3040644318" sldId="2146848759"/>
            <ac:spMk id="8" creationId="{8D1867EB-DAA9-8C09-68C4-DF294693B1E7}"/>
          </ac:spMkLst>
        </pc:spChg>
        <pc:spChg chg="add mod">
          <ac:chgData name="Iris Minnema" userId="5cff94b1-6c0b-4c1f-a712-473b84d89636" providerId="ADAL" clId="{B7B2C978-F2AB-234B-B797-232674CF87FB}" dt="2024-02-13T20:17:20.512" v="1666" actId="14100"/>
          <ac:spMkLst>
            <pc:docMk/>
            <pc:sldMk cId="3040644318" sldId="2146848759"/>
            <ac:spMk id="13" creationId="{FED6E178-D596-3426-6661-516392FEEB0A}"/>
          </ac:spMkLst>
        </pc:spChg>
        <pc:spChg chg="mod">
          <ac:chgData name="Iris Minnema" userId="5cff94b1-6c0b-4c1f-a712-473b84d89636" providerId="ADAL" clId="{B7B2C978-F2AB-234B-B797-232674CF87FB}" dt="2024-02-12T08:34:59.204" v="845" actId="1038"/>
          <ac:spMkLst>
            <pc:docMk/>
            <pc:sldMk cId="3040644318" sldId="2146848759"/>
            <ac:spMk id="15" creationId="{54042CAC-E222-0330-57F5-06E3B6124C95}"/>
          </ac:spMkLst>
        </pc:spChg>
        <pc:spChg chg="add mod">
          <ac:chgData name="Iris Minnema" userId="5cff94b1-6c0b-4c1f-a712-473b84d89636" providerId="ADAL" clId="{B7B2C978-F2AB-234B-B797-232674CF87FB}" dt="2024-02-13T19:21:05.180" v="1117" actId="1035"/>
          <ac:spMkLst>
            <pc:docMk/>
            <pc:sldMk cId="3040644318" sldId="2146848759"/>
            <ac:spMk id="21" creationId="{071238FB-1FA3-F026-2480-393245E25F1E}"/>
          </ac:spMkLst>
        </pc:spChg>
        <pc:spChg chg="add mod">
          <ac:chgData name="Iris Minnema" userId="5cff94b1-6c0b-4c1f-a712-473b84d89636" providerId="ADAL" clId="{B7B2C978-F2AB-234B-B797-232674CF87FB}" dt="2024-02-13T19:21:05.180" v="1117" actId="1035"/>
          <ac:spMkLst>
            <pc:docMk/>
            <pc:sldMk cId="3040644318" sldId="2146848759"/>
            <ac:spMk id="24" creationId="{F670B4F3-46A0-11BD-2EB3-F7B262C51A26}"/>
          </ac:spMkLst>
        </pc:spChg>
        <pc:spChg chg="add mod">
          <ac:chgData name="Iris Minnema" userId="5cff94b1-6c0b-4c1f-a712-473b84d89636" providerId="ADAL" clId="{B7B2C978-F2AB-234B-B797-232674CF87FB}" dt="2024-02-13T19:21:05.180" v="1117" actId="1035"/>
          <ac:spMkLst>
            <pc:docMk/>
            <pc:sldMk cId="3040644318" sldId="2146848759"/>
            <ac:spMk id="25" creationId="{D0246A02-A569-DA33-FF0B-CD6BD294BC48}"/>
          </ac:spMkLst>
        </pc:spChg>
        <pc:spChg chg="mod">
          <ac:chgData name="Iris Minnema" userId="5cff94b1-6c0b-4c1f-a712-473b84d89636" providerId="ADAL" clId="{B7B2C978-F2AB-234B-B797-232674CF87FB}" dt="2024-02-12T08:34:59.204" v="845" actId="1038"/>
          <ac:spMkLst>
            <pc:docMk/>
            <pc:sldMk cId="3040644318" sldId="2146848759"/>
            <ac:spMk id="26" creationId="{94C5EE69-7490-DAE2-14E0-CF563B95DEC2}"/>
          </ac:spMkLst>
        </pc:spChg>
        <pc:spChg chg="mod">
          <ac:chgData name="Iris Minnema" userId="5cff94b1-6c0b-4c1f-a712-473b84d89636" providerId="ADAL" clId="{B7B2C978-F2AB-234B-B797-232674CF87FB}" dt="2024-02-12T08:34:59.204" v="845" actId="1038"/>
          <ac:spMkLst>
            <pc:docMk/>
            <pc:sldMk cId="3040644318" sldId="2146848759"/>
            <ac:spMk id="27" creationId="{30F1E27E-92BE-96EF-EEB9-35A92015B732}"/>
          </ac:spMkLst>
        </pc:spChg>
        <pc:spChg chg="add mod">
          <ac:chgData name="Iris Minnema" userId="5cff94b1-6c0b-4c1f-a712-473b84d89636" providerId="ADAL" clId="{B7B2C978-F2AB-234B-B797-232674CF87FB}" dt="2024-02-13T19:21:05.180" v="1117" actId="1035"/>
          <ac:spMkLst>
            <pc:docMk/>
            <pc:sldMk cId="3040644318" sldId="2146848759"/>
            <ac:spMk id="29" creationId="{53C8A68C-7A9A-50C2-93D0-6492661218BB}"/>
          </ac:spMkLst>
        </pc:spChg>
        <pc:spChg chg="del mod">
          <ac:chgData name="Iris Minnema" userId="5cff94b1-6c0b-4c1f-a712-473b84d89636" providerId="ADAL" clId="{B7B2C978-F2AB-234B-B797-232674CF87FB}" dt="2024-02-12T08:59:31.621" v="906" actId="478"/>
          <ac:spMkLst>
            <pc:docMk/>
            <pc:sldMk cId="3040644318" sldId="2146848759"/>
            <ac:spMk id="29" creationId="{6DE13C3B-8060-FC3C-0B17-AF0DBCF1714C}"/>
          </ac:spMkLst>
        </pc:spChg>
        <pc:spChg chg="mod">
          <ac:chgData name="Iris Minnema" userId="5cff94b1-6c0b-4c1f-a712-473b84d89636" providerId="ADAL" clId="{B7B2C978-F2AB-234B-B797-232674CF87FB}" dt="2024-02-12T08:34:59.204" v="845" actId="1038"/>
          <ac:spMkLst>
            <pc:docMk/>
            <pc:sldMk cId="3040644318" sldId="2146848759"/>
            <ac:spMk id="32" creationId="{855FEBA8-67EA-6EEF-02B7-3C64BA973D6B}"/>
          </ac:spMkLst>
        </pc:spChg>
        <pc:spChg chg="mod">
          <ac:chgData name="Iris Minnema" userId="5cff94b1-6c0b-4c1f-a712-473b84d89636" providerId="ADAL" clId="{B7B2C978-F2AB-234B-B797-232674CF87FB}" dt="2024-02-12T08:34:59.204" v="845" actId="1038"/>
          <ac:spMkLst>
            <pc:docMk/>
            <pc:sldMk cId="3040644318" sldId="2146848759"/>
            <ac:spMk id="33" creationId="{7D55F4B1-39E9-1126-FB5B-923786ED6BD4}"/>
          </ac:spMkLst>
        </pc:spChg>
        <pc:spChg chg="add mod">
          <ac:chgData name="Iris Minnema" userId="5cff94b1-6c0b-4c1f-a712-473b84d89636" providerId="ADAL" clId="{B7B2C978-F2AB-234B-B797-232674CF87FB}" dt="2024-02-13T19:20:45.193" v="1102" actId="1076"/>
          <ac:spMkLst>
            <pc:docMk/>
            <pc:sldMk cId="3040644318" sldId="2146848759"/>
            <ac:spMk id="38" creationId="{4EDAD7C4-D22C-9C4B-A69A-A96C97E26C60}"/>
          </ac:spMkLst>
        </pc:spChg>
        <pc:spChg chg="add del mod">
          <ac:chgData name="Iris Minnema" userId="5cff94b1-6c0b-4c1f-a712-473b84d89636" providerId="ADAL" clId="{B7B2C978-F2AB-234B-B797-232674CF87FB}" dt="2024-02-13T19:18:12.498" v="1073" actId="478"/>
          <ac:spMkLst>
            <pc:docMk/>
            <pc:sldMk cId="3040644318" sldId="2146848759"/>
            <ac:spMk id="39" creationId="{C0C8D70A-9335-4D50-62A6-E9EF1DAE8E89}"/>
          </ac:spMkLst>
        </pc:spChg>
        <pc:spChg chg="del">
          <ac:chgData name="Iris Minnema" userId="5cff94b1-6c0b-4c1f-a712-473b84d89636" providerId="ADAL" clId="{B7B2C978-F2AB-234B-B797-232674CF87FB}" dt="2024-02-12T08:34:42.530" v="759" actId="478"/>
          <ac:spMkLst>
            <pc:docMk/>
            <pc:sldMk cId="3040644318" sldId="2146848759"/>
            <ac:spMk id="40" creationId="{05A76E95-7BBD-AA73-61A0-159EC2D60C39}"/>
          </ac:spMkLst>
        </pc:spChg>
        <pc:spChg chg="add del mod">
          <ac:chgData name="Iris Minnema" userId="5cff94b1-6c0b-4c1f-a712-473b84d89636" providerId="ADAL" clId="{B7B2C978-F2AB-234B-B797-232674CF87FB}" dt="2024-02-13T19:18:51.344" v="1089" actId="478"/>
          <ac:spMkLst>
            <pc:docMk/>
            <pc:sldMk cId="3040644318" sldId="2146848759"/>
            <ac:spMk id="40" creationId="{58462090-3DBD-A15B-A2A7-5C9407ECF37C}"/>
          </ac:spMkLst>
        </pc:spChg>
        <pc:spChg chg="add del mod">
          <ac:chgData name="Iris Minnema" userId="5cff94b1-6c0b-4c1f-a712-473b84d89636" providerId="ADAL" clId="{B7B2C978-F2AB-234B-B797-232674CF87FB}" dt="2024-02-13T19:13:30.185" v="1006" actId="478"/>
          <ac:spMkLst>
            <pc:docMk/>
            <pc:sldMk cId="3040644318" sldId="2146848759"/>
            <ac:spMk id="42" creationId="{C2BFF8CE-970C-7271-3D3D-883239464695}"/>
          </ac:spMkLst>
        </pc:spChg>
        <pc:spChg chg="add del">
          <ac:chgData name="Iris Minnema" userId="5cff94b1-6c0b-4c1f-a712-473b84d89636" providerId="ADAL" clId="{B7B2C978-F2AB-234B-B797-232674CF87FB}" dt="2024-02-13T19:14:01.408" v="1008" actId="478"/>
          <ac:spMkLst>
            <pc:docMk/>
            <pc:sldMk cId="3040644318" sldId="2146848759"/>
            <ac:spMk id="44" creationId="{9837E054-3669-603F-AC8B-5717E2710B39}"/>
          </ac:spMkLst>
        </pc:spChg>
        <pc:spChg chg="add mod">
          <ac:chgData name="Iris Minnema" userId="5cff94b1-6c0b-4c1f-a712-473b84d89636" providerId="ADAL" clId="{B7B2C978-F2AB-234B-B797-232674CF87FB}" dt="2024-02-13T19:21:48.526" v="1164" actId="1038"/>
          <ac:spMkLst>
            <pc:docMk/>
            <pc:sldMk cId="3040644318" sldId="2146848759"/>
            <ac:spMk id="45" creationId="{A6E0C83D-40CB-5F03-87BC-AC33EA391AA4}"/>
          </ac:spMkLst>
        </pc:spChg>
        <pc:spChg chg="add mod">
          <ac:chgData name="Iris Minnema" userId="5cff94b1-6c0b-4c1f-a712-473b84d89636" providerId="ADAL" clId="{B7B2C978-F2AB-234B-B797-232674CF87FB}" dt="2024-02-13T19:21:48.526" v="1164" actId="1038"/>
          <ac:spMkLst>
            <pc:docMk/>
            <pc:sldMk cId="3040644318" sldId="2146848759"/>
            <ac:spMk id="47" creationId="{FC762ECD-F80A-3233-1110-F925E4E2C7F4}"/>
          </ac:spMkLst>
        </pc:spChg>
        <pc:spChg chg="add mod">
          <ac:chgData name="Iris Minnema" userId="5cff94b1-6c0b-4c1f-a712-473b84d89636" providerId="ADAL" clId="{B7B2C978-F2AB-234B-B797-232674CF87FB}" dt="2024-02-13T19:20:50.871" v="1103" actId="1076"/>
          <ac:spMkLst>
            <pc:docMk/>
            <pc:sldMk cId="3040644318" sldId="2146848759"/>
            <ac:spMk id="48" creationId="{403B3CCD-7372-9F52-CBA8-01AE370E5F98}"/>
          </ac:spMkLst>
        </pc:spChg>
        <pc:spChg chg="add mod">
          <ac:chgData name="Iris Minnema" userId="5cff94b1-6c0b-4c1f-a712-473b84d89636" providerId="ADAL" clId="{B7B2C978-F2AB-234B-B797-232674CF87FB}" dt="2024-02-13T19:22:19.958" v="1168" actId="1076"/>
          <ac:spMkLst>
            <pc:docMk/>
            <pc:sldMk cId="3040644318" sldId="2146848759"/>
            <ac:spMk id="49" creationId="{07CC2DC4-E98D-8F47-D1F0-B49A102B3A2D}"/>
          </ac:spMkLst>
        </pc:spChg>
        <pc:spChg chg="add mod">
          <ac:chgData name="Iris Minnema" userId="5cff94b1-6c0b-4c1f-a712-473b84d89636" providerId="ADAL" clId="{B7B2C978-F2AB-234B-B797-232674CF87FB}" dt="2024-02-13T19:22:24.541" v="1169" actId="1076"/>
          <ac:spMkLst>
            <pc:docMk/>
            <pc:sldMk cId="3040644318" sldId="2146848759"/>
            <ac:spMk id="50" creationId="{AFBFAC81-6C2C-37D8-7293-270163ACF08D}"/>
          </ac:spMkLst>
        </pc:spChg>
        <pc:spChg chg="add del mod">
          <ac:chgData name="Iris Minnema" userId="5cff94b1-6c0b-4c1f-a712-473b84d89636" providerId="ADAL" clId="{B7B2C978-F2AB-234B-B797-232674CF87FB}" dt="2024-02-13T19:20:14.286" v="1098" actId="478"/>
          <ac:spMkLst>
            <pc:docMk/>
            <pc:sldMk cId="3040644318" sldId="2146848759"/>
            <ac:spMk id="51" creationId="{6D05F92A-64DA-5A1C-7EDA-CE882666F5B9}"/>
          </ac:spMkLst>
        </pc:spChg>
        <pc:spChg chg="add mod">
          <ac:chgData name="Iris Minnema" userId="5cff94b1-6c0b-4c1f-a712-473b84d89636" providerId="ADAL" clId="{B7B2C978-F2AB-234B-B797-232674CF87FB}" dt="2024-02-13T19:31:21.363" v="1220" actId="1076"/>
          <ac:spMkLst>
            <pc:docMk/>
            <pc:sldMk cId="3040644318" sldId="2146848759"/>
            <ac:spMk id="52" creationId="{72899A51-3267-50E8-E1E8-796ED7372A3C}"/>
          </ac:spMkLst>
        </pc:spChg>
        <pc:spChg chg="add mod">
          <ac:chgData name="Iris Minnema" userId="5cff94b1-6c0b-4c1f-a712-473b84d89636" providerId="ADAL" clId="{B7B2C978-F2AB-234B-B797-232674CF87FB}" dt="2024-02-13T19:29:27.883" v="1210" actId="1076"/>
          <ac:spMkLst>
            <pc:docMk/>
            <pc:sldMk cId="3040644318" sldId="2146848759"/>
            <ac:spMk id="56" creationId="{B08F65AC-1142-C74B-161D-A2EE644D0072}"/>
          </ac:spMkLst>
        </pc:spChg>
        <pc:spChg chg="add mod">
          <ac:chgData name="Iris Minnema" userId="5cff94b1-6c0b-4c1f-a712-473b84d89636" providerId="ADAL" clId="{B7B2C978-F2AB-234B-B797-232674CF87FB}" dt="2024-02-13T19:31:27.963" v="1221" actId="1076"/>
          <ac:spMkLst>
            <pc:docMk/>
            <pc:sldMk cId="3040644318" sldId="2146848759"/>
            <ac:spMk id="57" creationId="{E92F2CF3-9A52-884B-4B40-9FAE6E2989F9}"/>
          </ac:spMkLst>
        </pc:spChg>
        <pc:spChg chg="add mod">
          <ac:chgData name="Iris Minnema" userId="5cff94b1-6c0b-4c1f-a712-473b84d89636" providerId="ADAL" clId="{B7B2C978-F2AB-234B-B797-232674CF87FB}" dt="2024-02-13T19:29:49.483" v="1212" actId="1076"/>
          <ac:spMkLst>
            <pc:docMk/>
            <pc:sldMk cId="3040644318" sldId="2146848759"/>
            <ac:spMk id="58" creationId="{11C9B8E8-AC1D-B105-2934-A6F763037479}"/>
          </ac:spMkLst>
        </pc:spChg>
        <pc:spChg chg="add del mod">
          <ac:chgData name="Iris Minnema" userId="5cff94b1-6c0b-4c1f-a712-473b84d89636" providerId="ADAL" clId="{B7B2C978-F2AB-234B-B797-232674CF87FB}" dt="2024-02-13T20:16:02.329" v="1653" actId="478"/>
          <ac:spMkLst>
            <pc:docMk/>
            <pc:sldMk cId="3040644318" sldId="2146848759"/>
            <ac:spMk id="61" creationId="{F30D4E5F-AF15-848C-90E5-99FC7A564154}"/>
          </ac:spMkLst>
        </pc:spChg>
        <pc:spChg chg="add del mod">
          <ac:chgData name="Iris Minnema" userId="5cff94b1-6c0b-4c1f-a712-473b84d89636" providerId="ADAL" clId="{B7B2C978-F2AB-234B-B797-232674CF87FB}" dt="2024-02-13T20:16:50.368" v="1662" actId="478"/>
          <ac:spMkLst>
            <pc:docMk/>
            <pc:sldMk cId="3040644318" sldId="2146848759"/>
            <ac:spMk id="62" creationId="{B755B359-25ED-D085-484D-6A9FD88CB665}"/>
          </ac:spMkLst>
        </pc:spChg>
        <pc:spChg chg="add mod">
          <ac:chgData name="Iris Minnema" userId="5cff94b1-6c0b-4c1f-a712-473b84d89636" providerId="ADAL" clId="{B7B2C978-F2AB-234B-B797-232674CF87FB}" dt="2024-02-14T18:46:24.439" v="1751" actId="2711"/>
          <ac:spMkLst>
            <pc:docMk/>
            <pc:sldMk cId="3040644318" sldId="2146848759"/>
            <ac:spMk id="63" creationId="{A18A863C-127C-CDAF-3E1B-A3A2A1D99CD9}"/>
          </ac:spMkLst>
        </pc:spChg>
        <pc:spChg chg="add del mod">
          <ac:chgData name="Iris Minnema" userId="5cff94b1-6c0b-4c1f-a712-473b84d89636" providerId="ADAL" clId="{B7B2C978-F2AB-234B-B797-232674CF87FB}" dt="2024-02-13T20:16:13.332" v="1656" actId="478"/>
          <ac:spMkLst>
            <pc:docMk/>
            <pc:sldMk cId="3040644318" sldId="2146848759"/>
            <ac:spMk id="1024" creationId="{0EE46476-4110-DB1B-92A2-4890D4A64DBD}"/>
          </ac:spMkLst>
        </pc:spChg>
        <pc:grpChg chg="add mod">
          <ac:chgData name="Iris Minnema" userId="5cff94b1-6c0b-4c1f-a712-473b84d89636" providerId="ADAL" clId="{B7B2C978-F2AB-234B-B797-232674CF87FB}" dt="2024-02-12T08:35:24.381" v="847" actId="1076"/>
          <ac:grpSpMkLst>
            <pc:docMk/>
            <pc:sldMk cId="3040644318" sldId="2146848759"/>
            <ac:grpSpMk id="3" creationId="{0B9E9AB6-EDE1-5F09-621E-48C90E82546B}"/>
          </ac:grpSpMkLst>
        </pc:grpChg>
        <pc:grpChg chg="mod">
          <ac:chgData name="Iris Minnema" userId="5cff94b1-6c0b-4c1f-a712-473b84d89636" providerId="ADAL" clId="{B7B2C978-F2AB-234B-B797-232674CF87FB}" dt="2024-02-13T19:17:01.465" v="1062" actId="1076"/>
          <ac:grpSpMkLst>
            <pc:docMk/>
            <pc:sldMk cId="3040644318" sldId="2146848759"/>
            <ac:grpSpMk id="36" creationId="{EEB1BCCD-D99C-823E-1842-F9461CEA96C2}"/>
          </ac:grpSpMkLst>
        </pc:grpChg>
        <pc:grpChg chg="mod">
          <ac:chgData name="Iris Minnema" userId="5cff94b1-6c0b-4c1f-a712-473b84d89636" providerId="ADAL" clId="{B7B2C978-F2AB-234B-B797-232674CF87FB}" dt="2024-02-12T08:34:59.204" v="845" actId="1038"/>
          <ac:grpSpMkLst>
            <pc:docMk/>
            <pc:sldMk cId="3040644318" sldId="2146848759"/>
            <ac:grpSpMk id="37" creationId="{68F59C0E-C10D-DF93-A974-0BEAA0BE060E}"/>
          </ac:grpSpMkLst>
        </pc:grpChg>
        <pc:picChg chg="mod">
          <ac:chgData name="Iris Minnema" userId="5cff94b1-6c0b-4c1f-a712-473b84d89636" providerId="ADAL" clId="{B7B2C978-F2AB-234B-B797-232674CF87FB}" dt="2024-02-13T19:16:29.001" v="1057" actId="14100"/>
          <ac:picMkLst>
            <pc:docMk/>
            <pc:sldMk cId="3040644318" sldId="2146848759"/>
            <ac:picMk id="2" creationId="{F2B55906-7609-45D1-E6A1-FAE85CC75A40}"/>
          </ac:picMkLst>
        </pc:picChg>
        <pc:picChg chg="del mod">
          <ac:chgData name="Iris Minnema" userId="5cff94b1-6c0b-4c1f-a712-473b84d89636" providerId="ADAL" clId="{B7B2C978-F2AB-234B-B797-232674CF87FB}" dt="2024-02-12T08:36:47.688" v="901" actId="478"/>
          <ac:picMkLst>
            <pc:docMk/>
            <pc:sldMk cId="3040644318" sldId="2146848759"/>
            <ac:picMk id="4" creationId="{EE7D6635-1D68-5B6F-29CC-A4DE020C7E9F}"/>
          </ac:picMkLst>
        </pc:picChg>
        <pc:picChg chg="mod">
          <ac:chgData name="Iris Minnema" userId="5cff94b1-6c0b-4c1f-a712-473b84d89636" providerId="ADAL" clId="{B7B2C978-F2AB-234B-B797-232674CF87FB}" dt="2024-02-13T19:16:17.052" v="1056" actId="14100"/>
          <ac:picMkLst>
            <pc:docMk/>
            <pc:sldMk cId="3040644318" sldId="2146848759"/>
            <ac:picMk id="9" creationId="{6C887B74-B65A-9919-14D5-C790803B5B6B}"/>
          </ac:picMkLst>
        </pc:picChg>
        <pc:picChg chg="mod">
          <ac:chgData name="Iris Minnema" userId="5cff94b1-6c0b-4c1f-a712-473b84d89636" providerId="ADAL" clId="{B7B2C978-F2AB-234B-B797-232674CF87FB}" dt="2024-02-13T19:16:12.267" v="1055" actId="14100"/>
          <ac:picMkLst>
            <pc:docMk/>
            <pc:sldMk cId="3040644318" sldId="2146848759"/>
            <ac:picMk id="10" creationId="{610E2BBA-F971-292E-8532-CEC4C3325492}"/>
          </ac:picMkLst>
        </pc:picChg>
        <pc:picChg chg="mod">
          <ac:chgData name="Iris Minnema" userId="5cff94b1-6c0b-4c1f-a712-473b84d89636" providerId="ADAL" clId="{B7B2C978-F2AB-234B-B797-232674CF87FB}" dt="2024-02-13T19:17:14.932" v="1063" actId="1076"/>
          <ac:picMkLst>
            <pc:docMk/>
            <pc:sldMk cId="3040644318" sldId="2146848759"/>
            <ac:picMk id="11" creationId="{9E92B01B-E244-027F-512C-644DDF47D6C1}"/>
          </ac:picMkLst>
        </pc:picChg>
        <pc:picChg chg="add mod">
          <ac:chgData name="Iris Minnema" userId="5cff94b1-6c0b-4c1f-a712-473b84d89636" providerId="ADAL" clId="{B7B2C978-F2AB-234B-B797-232674CF87FB}" dt="2024-02-13T19:17:35.411" v="1066" actId="14100"/>
          <ac:picMkLst>
            <pc:docMk/>
            <pc:sldMk cId="3040644318" sldId="2146848759"/>
            <ac:picMk id="12" creationId="{08BFF803-6CC0-CBF2-5D94-839C04F4CE11}"/>
          </ac:picMkLst>
        </pc:picChg>
        <pc:picChg chg="add del mod">
          <ac:chgData name="Iris Minnema" userId="5cff94b1-6c0b-4c1f-a712-473b84d89636" providerId="ADAL" clId="{B7B2C978-F2AB-234B-B797-232674CF87FB}" dt="2024-02-13T19:05:49.799" v="989" actId="478"/>
          <ac:picMkLst>
            <pc:docMk/>
            <pc:sldMk cId="3040644318" sldId="2146848759"/>
            <ac:picMk id="14" creationId="{4B4314FA-D894-D283-7F6E-F522193CC470}"/>
          </ac:picMkLst>
        </pc:picChg>
        <pc:picChg chg="add del mod">
          <ac:chgData name="Iris Minnema" userId="5cff94b1-6c0b-4c1f-a712-473b84d89636" providerId="ADAL" clId="{B7B2C978-F2AB-234B-B797-232674CF87FB}" dt="2024-02-13T19:05:51.326" v="990" actId="478"/>
          <ac:picMkLst>
            <pc:docMk/>
            <pc:sldMk cId="3040644318" sldId="2146848759"/>
            <ac:picMk id="16" creationId="{0453A11A-5146-5E9B-5B85-CFB3D317CA41}"/>
          </ac:picMkLst>
        </pc:picChg>
        <pc:picChg chg="add mod">
          <ac:chgData name="Iris Minnema" userId="5cff94b1-6c0b-4c1f-a712-473b84d89636" providerId="ADAL" clId="{B7B2C978-F2AB-234B-B797-232674CF87FB}" dt="2024-02-13T19:21:11.991" v="1118" actId="1076"/>
          <ac:picMkLst>
            <pc:docMk/>
            <pc:sldMk cId="3040644318" sldId="2146848759"/>
            <ac:picMk id="1026" creationId="{085AD750-FC90-BFE4-9F8A-2C34FBB60D1D}"/>
          </ac:picMkLst>
        </pc:picChg>
        <pc:cxnChg chg="mod">
          <ac:chgData name="Iris Minnema" userId="5cff94b1-6c0b-4c1f-a712-473b84d89636" providerId="ADAL" clId="{B7B2C978-F2AB-234B-B797-232674CF87FB}" dt="2024-02-12T08:35:15.126" v="846"/>
          <ac:cxnSpMkLst>
            <pc:docMk/>
            <pc:sldMk cId="3040644318" sldId="2146848759"/>
            <ac:cxnSpMk id="5" creationId="{9FF03C6B-0E77-0D79-5DCB-F97357944DAF}"/>
          </ac:cxnSpMkLst>
        </pc:cxnChg>
        <pc:cxnChg chg="mod">
          <ac:chgData name="Iris Minnema" userId="5cff94b1-6c0b-4c1f-a712-473b84d89636" providerId="ADAL" clId="{B7B2C978-F2AB-234B-B797-232674CF87FB}" dt="2024-02-12T08:34:59.204" v="845" actId="1038"/>
          <ac:cxnSpMkLst>
            <pc:docMk/>
            <pc:sldMk cId="3040644318" sldId="2146848759"/>
            <ac:cxnSpMk id="18" creationId="{137B0D90-660D-BF7E-FEBD-056F0BF71D3A}"/>
          </ac:cxnSpMkLst>
        </pc:cxnChg>
        <pc:cxnChg chg="mod">
          <ac:chgData name="Iris Minnema" userId="5cff94b1-6c0b-4c1f-a712-473b84d89636" providerId="ADAL" clId="{B7B2C978-F2AB-234B-B797-232674CF87FB}" dt="2024-02-12T08:34:59.204" v="845" actId="1038"/>
          <ac:cxnSpMkLst>
            <pc:docMk/>
            <pc:sldMk cId="3040644318" sldId="2146848759"/>
            <ac:cxnSpMk id="20" creationId="{A52DF5CC-9FEC-7EEE-0CEB-0842C01B6863}"/>
          </ac:cxnSpMkLst>
        </pc:cxnChg>
        <pc:cxnChg chg="add mod">
          <ac:chgData name="Iris Minnema" userId="5cff94b1-6c0b-4c1f-a712-473b84d89636" providerId="ADAL" clId="{B7B2C978-F2AB-234B-B797-232674CF87FB}" dt="2024-02-13T19:21:05.180" v="1117" actId="1035"/>
          <ac:cxnSpMkLst>
            <pc:docMk/>
            <pc:sldMk cId="3040644318" sldId="2146848759"/>
            <ac:cxnSpMk id="22" creationId="{2E64B575-0EBC-6844-7F84-A9437B7099C2}"/>
          </ac:cxnSpMkLst>
        </pc:cxnChg>
        <pc:cxnChg chg="add mod">
          <ac:chgData name="Iris Minnema" userId="5cff94b1-6c0b-4c1f-a712-473b84d89636" providerId="ADAL" clId="{B7B2C978-F2AB-234B-B797-232674CF87FB}" dt="2024-02-13T19:21:05.180" v="1117" actId="1035"/>
          <ac:cxnSpMkLst>
            <pc:docMk/>
            <pc:sldMk cId="3040644318" sldId="2146848759"/>
            <ac:cxnSpMk id="23" creationId="{F9868F84-48ED-8355-29A1-D1B3529612EE}"/>
          </ac:cxnSpMkLst>
        </pc:cxnChg>
        <pc:cxnChg chg="add mod">
          <ac:chgData name="Iris Minnema" userId="5cff94b1-6c0b-4c1f-a712-473b84d89636" providerId="ADAL" clId="{B7B2C978-F2AB-234B-B797-232674CF87FB}" dt="2024-02-13T19:21:48.526" v="1164" actId="1038"/>
          <ac:cxnSpMkLst>
            <pc:docMk/>
            <pc:sldMk cId="3040644318" sldId="2146848759"/>
            <ac:cxnSpMk id="46" creationId="{74164DB0-5F91-BCD3-3BA8-298825D9AD50}"/>
          </ac:cxnSpMkLst>
        </pc:cxnChg>
        <pc:cxnChg chg="add mod">
          <ac:chgData name="Iris Minnema" userId="5cff94b1-6c0b-4c1f-a712-473b84d89636" providerId="ADAL" clId="{B7B2C978-F2AB-234B-B797-232674CF87FB}" dt="2024-02-13T19:31:37.345" v="1222" actId="1076"/>
          <ac:cxnSpMkLst>
            <pc:docMk/>
            <pc:sldMk cId="3040644318" sldId="2146848759"/>
            <ac:cxnSpMk id="55" creationId="{A59A156B-5AC5-C217-2146-80595634BDB1}"/>
          </ac:cxnSpMkLst>
        </pc:cxnChg>
        <pc:cxnChg chg="add mod">
          <ac:chgData name="Iris Minnema" userId="5cff94b1-6c0b-4c1f-a712-473b84d89636" providerId="ADAL" clId="{B7B2C978-F2AB-234B-B797-232674CF87FB}" dt="2024-02-13T19:32:55.741" v="1225" actId="1076"/>
          <ac:cxnSpMkLst>
            <pc:docMk/>
            <pc:sldMk cId="3040644318" sldId="2146848759"/>
            <ac:cxnSpMk id="59" creationId="{77B91E33-F241-6BCE-79C9-E5C8D7187541}"/>
          </ac:cxnSpMkLst>
        </pc:cxnChg>
      </pc:sldChg>
      <pc:sldChg chg="del">
        <pc:chgData name="Iris Minnema" userId="5cff94b1-6c0b-4c1f-a712-473b84d89636" providerId="ADAL" clId="{B7B2C978-F2AB-234B-B797-232674CF87FB}" dt="2024-02-11T19:11:35.141" v="424" actId="2696"/>
        <pc:sldMkLst>
          <pc:docMk/>
          <pc:sldMk cId="3900930461" sldId="2146848760"/>
        </pc:sldMkLst>
      </pc:sldChg>
      <pc:sldChg chg="del">
        <pc:chgData name="Iris Minnema" userId="5cff94b1-6c0b-4c1f-a712-473b84d89636" providerId="ADAL" clId="{B7B2C978-F2AB-234B-B797-232674CF87FB}" dt="2024-02-11T19:11:35.144" v="425" actId="2696"/>
        <pc:sldMkLst>
          <pc:docMk/>
          <pc:sldMk cId="1833944812" sldId="2146848761"/>
        </pc:sldMkLst>
      </pc:sldChg>
      <pc:sldChg chg="del">
        <pc:chgData name="Iris Minnema" userId="5cff94b1-6c0b-4c1f-a712-473b84d89636" providerId="ADAL" clId="{B7B2C978-F2AB-234B-B797-232674CF87FB}" dt="2024-02-11T19:11:35.147" v="428" actId="2696"/>
        <pc:sldMkLst>
          <pc:docMk/>
          <pc:sldMk cId="2772319155" sldId="2146848764"/>
        </pc:sldMkLst>
      </pc:sldChg>
      <pc:sldChg chg="modSp mod ord">
        <pc:chgData name="Iris Minnema" userId="5cff94b1-6c0b-4c1f-a712-473b84d89636" providerId="ADAL" clId="{B7B2C978-F2AB-234B-B797-232674CF87FB}" dt="2024-02-14T19:06:19.644" v="2434" actId="20578"/>
        <pc:sldMkLst>
          <pc:docMk/>
          <pc:sldMk cId="1915200776" sldId="2146848769"/>
        </pc:sldMkLst>
        <pc:spChg chg="mod">
          <ac:chgData name="Iris Minnema" userId="5cff94b1-6c0b-4c1f-a712-473b84d89636" providerId="ADAL" clId="{B7B2C978-F2AB-234B-B797-232674CF87FB}" dt="2024-02-13T20:19:10.758" v="1702" actId="207"/>
          <ac:spMkLst>
            <pc:docMk/>
            <pc:sldMk cId="1915200776" sldId="2146848769"/>
            <ac:spMk id="12" creationId="{4C47337D-A5F5-0C7E-B5CE-73F7CC38C1EE}"/>
          </ac:spMkLst>
        </pc:spChg>
      </pc:sldChg>
      <pc:sldChg chg="del">
        <pc:chgData name="Iris Minnema" userId="5cff94b1-6c0b-4c1f-a712-473b84d89636" providerId="ADAL" clId="{B7B2C978-F2AB-234B-B797-232674CF87FB}" dt="2024-02-11T19:11:35.106" v="413" actId="2696"/>
        <pc:sldMkLst>
          <pc:docMk/>
          <pc:sldMk cId="3977645342" sldId="2146848780"/>
        </pc:sldMkLst>
      </pc:sldChg>
      <pc:sldChg chg="del">
        <pc:chgData name="Iris Minnema" userId="5cff94b1-6c0b-4c1f-a712-473b84d89636" providerId="ADAL" clId="{B7B2C978-F2AB-234B-B797-232674CF87FB}" dt="2024-02-11T19:13:45.773" v="445" actId="2696"/>
        <pc:sldMkLst>
          <pc:docMk/>
          <pc:sldMk cId="2839750672" sldId="2146848789"/>
        </pc:sldMkLst>
      </pc:sldChg>
      <pc:sldChg chg="del">
        <pc:chgData name="Iris Minnema" userId="5cff94b1-6c0b-4c1f-a712-473b84d89636" providerId="ADAL" clId="{B7B2C978-F2AB-234B-B797-232674CF87FB}" dt="2024-02-11T19:11:35.146" v="427" actId="2696"/>
        <pc:sldMkLst>
          <pc:docMk/>
          <pc:sldMk cId="3906810809" sldId="2146848864"/>
        </pc:sldMkLst>
      </pc:sldChg>
      <pc:sldChg chg="del">
        <pc:chgData name="Iris Minnema" userId="5cff94b1-6c0b-4c1f-a712-473b84d89636" providerId="ADAL" clId="{B7B2C978-F2AB-234B-B797-232674CF87FB}" dt="2024-02-11T19:11:35.132" v="418" actId="2696"/>
        <pc:sldMkLst>
          <pc:docMk/>
          <pc:sldMk cId="2647904837" sldId="2146848955"/>
        </pc:sldMkLst>
      </pc:sldChg>
      <pc:sldChg chg="del">
        <pc:chgData name="Iris Minnema" userId="5cff94b1-6c0b-4c1f-a712-473b84d89636" providerId="ADAL" clId="{B7B2C978-F2AB-234B-B797-232674CF87FB}" dt="2024-02-11T19:11:04.776" v="409" actId="2696"/>
        <pc:sldMkLst>
          <pc:docMk/>
          <pc:sldMk cId="928231778" sldId="2146848956"/>
        </pc:sldMkLst>
      </pc:sldChg>
      <pc:sldChg chg="del">
        <pc:chgData name="Iris Minnema" userId="5cff94b1-6c0b-4c1f-a712-473b84d89636" providerId="ADAL" clId="{B7B2C978-F2AB-234B-B797-232674CF87FB}" dt="2024-02-11T19:11:35.158" v="431" actId="2696"/>
        <pc:sldMkLst>
          <pc:docMk/>
          <pc:sldMk cId="514384859" sldId="2146848957"/>
        </pc:sldMkLst>
      </pc:sldChg>
      <pc:sldChg chg="del">
        <pc:chgData name="Iris Minnema" userId="5cff94b1-6c0b-4c1f-a712-473b84d89636" providerId="ADAL" clId="{B7B2C978-F2AB-234B-B797-232674CF87FB}" dt="2024-02-11T19:11:35.137" v="421" actId="2696"/>
        <pc:sldMkLst>
          <pc:docMk/>
          <pc:sldMk cId="3383400114" sldId="2146848958"/>
        </pc:sldMkLst>
      </pc:sldChg>
      <pc:sldChg chg="del">
        <pc:chgData name="Iris Minnema" userId="5cff94b1-6c0b-4c1f-a712-473b84d89636" providerId="ADAL" clId="{B7B2C978-F2AB-234B-B797-232674CF87FB}" dt="2024-02-11T19:11:35.134" v="419" actId="2696"/>
        <pc:sldMkLst>
          <pc:docMk/>
          <pc:sldMk cId="181594316" sldId="2146848959"/>
        </pc:sldMkLst>
      </pc:sldChg>
      <pc:sldChg chg="del">
        <pc:chgData name="Iris Minnema" userId="5cff94b1-6c0b-4c1f-a712-473b84d89636" providerId="ADAL" clId="{B7B2C978-F2AB-234B-B797-232674CF87FB}" dt="2024-02-11T19:11:35.110" v="414" actId="2696"/>
        <pc:sldMkLst>
          <pc:docMk/>
          <pc:sldMk cId="2276214584" sldId="2146848961"/>
        </pc:sldMkLst>
      </pc:sldChg>
      <pc:sldChg chg="del">
        <pc:chgData name="Iris Minnema" userId="5cff94b1-6c0b-4c1f-a712-473b84d89636" providerId="ADAL" clId="{B7B2C978-F2AB-234B-B797-232674CF87FB}" dt="2024-02-11T19:11:35.101" v="411" actId="2696"/>
        <pc:sldMkLst>
          <pc:docMk/>
          <pc:sldMk cId="346386641" sldId="2146848963"/>
        </pc:sldMkLst>
      </pc:sldChg>
      <pc:sldChg chg="del">
        <pc:chgData name="Iris Minnema" userId="5cff94b1-6c0b-4c1f-a712-473b84d89636" providerId="ADAL" clId="{B7B2C978-F2AB-234B-B797-232674CF87FB}" dt="2024-02-11T19:11:35.124" v="417" actId="2696"/>
        <pc:sldMkLst>
          <pc:docMk/>
          <pc:sldMk cId="697841287" sldId="2146848966"/>
        </pc:sldMkLst>
      </pc:sldChg>
      <pc:sldChg chg="del">
        <pc:chgData name="Iris Minnema" userId="5cff94b1-6c0b-4c1f-a712-473b84d89636" providerId="ADAL" clId="{B7B2C978-F2AB-234B-B797-232674CF87FB}" dt="2024-02-11T19:11:35.139" v="422" actId="2696"/>
        <pc:sldMkLst>
          <pc:docMk/>
          <pc:sldMk cId="2264042176" sldId="2146848982"/>
        </pc:sldMkLst>
      </pc:sldChg>
      <pc:sldChg chg="del">
        <pc:chgData name="Iris Minnema" userId="5cff94b1-6c0b-4c1f-a712-473b84d89636" providerId="ADAL" clId="{B7B2C978-F2AB-234B-B797-232674CF87FB}" dt="2024-02-11T19:11:35.098" v="410" actId="2696"/>
        <pc:sldMkLst>
          <pc:docMk/>
          <pc:sldMk cId="1940546280" sldId="2146848999"/>
        </pc:sldMkLst>
      </pc:sldChg>
      <pc:sldChg chg="del">
        <pc:chgData name="Iris Minnema" userId="5cff94b1-6c0b-4c1f-a712-473b84d89636" providerId="ADAL" clId="{B7B2C978-F2AB-234B-B797-232674CF87FB}" dt="2024-02-11T19:11:35.152" v="429" actId="2696"/>
        <pc:sldMkLst>
          <pc:docMk/>
          <pc:sldMk cId="1053821929" sldId="2146849000"/>
        </pc:sldMkLst>
      </pc:sldChg>
      <pc:sldChg chg="del">
        <pc:chgData name="Iris Minnema" userId="5cff94b1-6c0b-4c1f-a712-473b84d89636" providerId="ADAL" clId="{B7B2C978-F2AB-234B-B797-232674CF87FB}" dt="2024-02-11T19:11:35.103" v="412" actId="2696"/>
        <pc:sldMkLst>
          <pc:docMk/>
          <pc:sldMk cId="3740432388" sldId="2146849001"/>
        </pc:sldMkLst>
      </pc:sldChg>
      <pc:sldChg chg="addSp modSp mod">
        <pc:chgData name="Iris Minnema" userId="5cff94b1-6c0b-4c1f-a712-473b84d89636" providerId="ADAL" clId="{B7B2C978-F2AB-234B-B797-232674CF87FB}" dt="2024-02-11T18:53:53.731" v="41" actId="20577"/>
        <pc:sldMkLst>
          <pc:docMk/>
          <pc:sldMk cId="4071551009" sldId="2146849003"/>
        </pc:sldMkLst>
        <pc:spChg chg="add mod">
          <ac:chgData name="Iris Minnema" userId="5cff94b1-6c0b-4c1f-a712-473b84d89636" providerId="ADAL" clId="{B7B2C978-F2AB-234B-B797-232674CF87FB}" dt="2024-02-11T18:53:53.731" v="41" actId="20577"/>
          <ac:spMkLst>
            <pc:docMk/>
            <pc:sldMk cId="4071551009" sldId="2146849003"/>
            <ac:spMk id="3" creationId="{CB2FDBE1-11C5-698D-FB8A-03C0272B8D2D}"/>
          </ac:spMkLst>
        </pc:spChg>
      </pc:sldChg>
      <pc:sldChg chg="del">
        <pc:chgData name="Iris Minnema" userId="5cff94b1-6c0b-4c1f-a712-473b84d89636" providerId="ADAL" clId="{B7B2C978-F2AB-234B-B797-232674CF87FB}" dt="2024-02-11T19:10:37.787" v="392" actId="2696"/>
        <pc:sldMkLst>
          <pc:docMk/>
          <pc:sldMk cId="323268784" sldId="2146849004"/>
        </pc:sldMkLst>
      </pc:sldChg>
      <pc:sldChg chg="del">
        <pc:chgData name="Iris Minnema" userId="5cff94b1-6c0b-4c1f-a712-473b84d89636" providerId="ADAL" clId="{B7B2C978-F2AB-234B-B797-232674CF87FB}" dt="2024-02-12T08:33:38.290" v="756" actId="2696"/>
        <pc:sldMkLst>
          <pc:docMk/>
          <pc:sldMk cId="357896241" sldId="2146849005"/>
        </pc:sldMkLst>
      </pc:sldChg>
      <pc:sldChg chg="addSp delSp modSp mod">
        <pc:chgData name="Iris Minnema" userId="5cff94b1-6c0b-4c1f-a712-473b84d89636" providerId="ADAL" clId="{B7B2C978-F2AB-234B-B797-232674CF87FB}" dt="2024-02-13T20:08:55.885" v="1414"/>
        <pc:sldMkLst>
          <pc:docMk/>
          <pc:sldMk cId="1025774212" sldId="2146849006"/>
        </pc:sldMkLst>
        <pc:spChg chg="add mod">
          <ac:chgData name="Iris Minnema" userId="5cff94b1-6c0b-4c1f-a712-473b84d89636" providerId="ADAL" clId="{B7B2C978-F2AB-234B-B797-232674CF87FB}" dt="2024-02-12T08:30:43.379" v="731" actId="1076"/>
          <ac:spMkLst>
            <pc:docMk/>
            <pc:sldMk cId="1025774212" sldId="2146849006"/>
            <ac:spMk id="3" creationId="{B7E72A5D-3AD1-753E-3737-41516AA67DAA}"/>
          </ac:spMkLst>
        </pc:spChg>
        <pc:spChg chg="del">
          <ac:chgData name="Iris Minnema" userId="5cff94b1-6c0b-4c1f-a712-473b84d89636" providerId="ADAL" clId="{B7B2C978-F2AB-234B-B797-232674CF87FB}" dt="2024-02-12T08:28:13.958" v="701" actId="478"/>
          <ac:spMkLst>
            <pc:docMk/>
            <pc:sldMk cId="1025774212" sldId="2146849006"/>
            <ac:spMk id="4" creationId="{56A3F099-0558-97A5-89CE-3270219B0320}"/>
          </ac:spMkLst>
        </pc:spChg>
        <pc:spChg chg="add mod">
          <ac:chgData name="Iris Minnema" userId="5cff94b1-6c0b-4c1f-a712-473b84d89636" providerId="ADAL" clId="{B7B2C978-F2AB-234B-B797-232674CF87FB}" dt="2024-02-13T20:08:55.885" v="1414"/>
          <ac:spMkLst>
            <pc:docMk/>
            <pc:sldMk cId="1025774212" sldId="2146849006"/>
            <ac:spMk id="4" creationId="{6A0104BA-A695-F107-1A51-F0155B5EE7A0}"/>
          </ac:spMkLst>
        </pc:spChg>
        <pc:spChg chg="mod">
          <ac:chgData name="Iris Minnema" userId="5cff94b1-6c0b-4c1f-a712-473b84d89636" providerId="ADAL" clId="{B7B2C978-F2AB-234B-B797-232674CF87FB}" dt="2024-02-12T08:28:54.227" v="722" actId="20577"/>
          <ac:spMkLst>
            <pc:docMk/>
            <pc:sldMk cId="1025774212" sldId="2146849006"/>
            <ac:spMk id="24" creationId="{A7B806A3-B086-2B70-6094-CE7E2D7E7D40}"/>
          </ac:spMkLst>
        </pc:spChg>
        <pc:spChg chg="mod">
          <ac:chgData name="Iris Minnema" userId="5cff94b1-6c0b-4c1f-a712-473b84d89636" providerId="ADAL" clId="{B7B2C978-F2AB-234B-B797-232674CF87FB}" dt="2024-02-12T08:32:45.823" v="749" actId="1035"/>
          <ac:spMkLst>
            <pc:docMk/>
            <pc:sldMk cId="1025774212" sldId="2146849006"/>
            <ac:spMk id="27" creationId="{824F1C84-7629-4590-3EB0-1E813FEF4C89}"/>
          </ac:spMkLst>
        </pc:spChg>
        <pc:spChg chg="mod">
          <ac:chgData name="Iris Minnema" userId="5cff94b1-6c0b-4c1f-a712-473b84d89636" providerId="ADAL" clId="{B7B2C978-F2AB-234B-B797-232674CF87FB}" dt="2024-02-12T08:33:09.648" v="752"/>
          <ac:spMkLst>
            <pc:docMk/>
            <pc:sldMk cId="1025774212" sldId="2146849006"/>
            <ac:spMk id="28" creationId="{A8247EAB-BD47-A97D-4DA2-D4F5335B65C8}"/>
          </ac:spMkLst>
        </pc:spChg>
        <pc:spChg chg="mod">
          <ac:chgData name="Iris Minnema" userId="5cff94b1-6c0b-4c1f-a712-473b84d89636" providerId="ADAL" clId="{B7B2C978-F2AB-234B-B797-232674CF87FB}" dt="2024-02-12T08:32:45.823" v="749" actId="1035"/>
          <ac:spMkLst>
            <pc:docMk/>
            <pc:sldMk cId="1025774212" sldId="2146849006"/>
            <ac:spMk id="31" creationId="{5FF5DC7D-735B-0360-AB2F-54624382F425}"/>
          </ac:spMkLst>
        </pc:spChg>
        <pc:spChg chg="mod">
          <ac:chgData name="Iris Minnema" userId="5cff94b1-6c0b-4c1f-a712-473b84d89636" providerId="ADAL" clId="{B7B2C978-F2AB-234B-B797-232674CF87FB}" dt="2024-02-12T08:30:01.347" v="726" actId="1076"/>
          <ac:spMkLst>
            <pc:docMk/>
            <pc:sldMk cId="1025774212" sldId="2146849006"/>
            <ac:spMk id="36" creationId="{A0A8FC21-CA2A-46A4-43C8-512C88E756DD}"/>
          </ac:spMkLst>
        </pc:spChg>
        <pc:spChg chg="del">
          <ac:chgData name="Iris Minnema" userId="5cff94b1-6c0b-4c1f-a712-473b84d89636" providerId="ADAL" clId="{B7B2C978-F2AB-234B-B797-232674CF87FB}" dt="2024-02-12T08:30:36.431" v="730" actId="478"/>
          <ac:spMkLst>
            <pc:docMk/>
            <pc:sldMk cId="1025774212" sldId="2146849006"/>
            <ac:spMk id="37" creationId="{4FAB7F1C-BE28-CBA2-2BDF-3E827EB79646}"/>
          </ac:spMkLst>
        </pc:spChg>
        <pc:picChg chg="add mod">
          <ac:chgData name="Iris Minnema" userId="5cff94b1-6c0b-4c1f-a712-473b84d89636" providerId="ADAL" clId="{B7B2C978-F2AB-234B-B797-232674CF87FB}" dt="2024-02-12T08:29:10.907" v="723" actId="2085"/>
          <ac:picMkLst>
            <pc:docMk/>
            <pc:sldMk cId="1025774212" sldId="2146849006"/>
            <ac:picMk id="2" creationId="{F90CBD1A-8DBE-6075-AF6F-6197AAB609B2}"/>
          </ac:picMkLst>
        </pc:picChg>
        <pc:picChg chg="add mod">
          <ac:chgData name="Iris Minnema" userId="5cff94b1-6c0b-4c1f-a712-473b84d89636" providerId="ADAL" clId="{B7B2C978-F2AB-234B-B797-232674CF87FB}" dt="2024-02-12T08:32:25.512" v="740" actId="1076"/>
          <ac:picMkLst>
            <pc:docMk/>
            <pc:sldMk cId="1025774212" sldId="2146849006"/>
            <ac:picMk id="5" creationId="{F7E7148C-515A-7F57-6920-E97F7A2E97AB}"/>
          </ac:picMkLst>
        </pc:picChg>
        <pc:picChg chg="mod">
          <ac:chgData name="Iris Minnema" userId="5cff94b1-6c0b-4c1f-a712-473b84d89636" providerId="ADAL" clId="{B7B2C978-F2AB-234B-B797-232674CF87FB}" dt="2024-02-12T08:29:10.907" v="723" actId="2085"/>
          <ac:picMkLst>
            <pc:docMk/>
            <pc:sldMk cId="1025774212" sldId="2146849006"/>
            <ac:picMk id="20" creationId="{AC26C4C9-5BBD-9EF3-E3C2-0C6BC6FAD2F5}"/>
          </ac:picMkLst>
        </pc:picChg>
        <pc:picChg chg="del">
          <ac:chgData name="Iris Minnema" userId="5cff94b1-6c0b-4c1f-a712-473b84d89636" providerId="ADAL" clId="{B7B2C978-F2AB-234B-B797-232674CF87FB}" dt="2024-02-12T08:28:24.959" v="703" actId="478"/>
          <ac:picMkLst>
            <pc:docMk/>
            <pc:sldMk cId="1025774212" sldId="2146849006"/>
            <ac:picMk id="21" creationId="{970360D0-4903-6051-7578-6E00A25C7859}"/>
          </ac:picMkLst>
        </pc:picChg>
        <pc:picChg chg="mod">
          <ac:chgData name="Iris Minnema" userId="5cff94b1-6c0b-4c1f-a712-473b84d89636" providerId="ADAL" clId="{B7B2C978-F2AB-234B-B797-232674CF87FB}" dt="2024-02-12T08:29:10.907" v="723" actId="2085"/>
          <ac:picMkLst>
            <pc:docMk/>
            <pc:sldMk cId="1025774212" sldId="2146849006"/>
            <ac:picMk id="22" creationId="{820B64CC-F863-40DB-5115-18890545746C}"/>
          </ac:picMkLst>
        </pc:picChg>
        <pc:picChg chg="mod">
          <ac:chgData name="Iris Minnema" userId="5cff94b1-6c0b-4c1f-a712-473b84d89636" providerId="ADAL" clId="{B7B2C978-F2AB-234B-B797-232674CF87FB}" dt="2024-02-12T08:32:39.612" v="741" actId="1076"/>
          <ac:picMkLst>
            <pc:docMk/>
            <pc:sldMk cId="1025774212" sldId="2146849006"/>
            <ac:picMk id="23" creationId="{E504F343-3E97-A328-0469-CE0809F35BDD}"/>
          </ac:picMkLst>
        </pc:picChg>
        <pc:picChg chg="del mod">
          <ac:chgData name="Iris Minnema" userId="5cff94b1-6c0b-4c1f-a712-473b84d89636" providerId="ADAL" clId="{B7B2C978-F2AB-234B-B797-232674CF87FB}" dt="2024-02-12T08:29:37.298" v="724" actId="478"/>
          <ac:picMkLst>
            <pc:docMk/>
            <pc:sldMk cId="1025774212" sldId="2146849006"/>
            <ac:picMk id="39" creationId="{39CE45C4-96D1-5133-06F6-A1568F424D81}"/>
          </ac:picMkLst>
        </pc:picChg>
        <pc:cxnChg chg="add mod">
          <ac:chgData name="Iris Minnema" userId="5cff94b1-6c0b-4c1f-a712-473b84d89636" providerId="ADAL" clId="{B7B2C978-F2AB-234B-B797-232674CF87FB}" dt="2024-02-13T20:08:55.885" v="1414"/>
          <ac:cxnSpMkLst>
            <pc:docMk/>
            <pc:sldMk cId="1025774212" sldId="2146849006"/>
            <ac:cxnSpMk id="6" creationId="{2159F65F-F289-85FF-DD11-283DF33DE887}"/>
          </ac:cxnSpMkLst>
        </pc:cxnChg>
        <pc:cxnChg chg="del">
          <ac:chgData name="Iris Minnema" userId="5cff94b1-6c0b-4c1f-a712-473b84d89636" providerId="ADAL" clId="{B7B2C978-F2AB-234B-B797-232674CF87FB}" dt="2024-02-12T08:28:15.978" v="702" actId="478"/>
          <ac:cxnSpMkLst>
            <pc:docMk/>
            <pc:sldMk cId="1025774212" sldId="2146849006"/>
            <ac:cxnSpMk id="14" creationId="{21F43D16-083F-DD83-48EA-C4C19CF0278F}"/>
          </ac:cxnSpMkLst>
        </pc:cxnChg>
        <pc:cxnChg chg="mod">
          <ac:chgData name="Iris Minnema" userId="5cff94b1-6c0b-4c1f-a712-473b84d89636" providerId="ADAL" clId="{B7B2C978-F2AB-234B-B797-232674CF87FB}" dt="2024-02-12T08:32:45.823" v="749" actId="1035"/>
          <ac:cxnSpMkLst>
            <pc:docMk/>
            <pc:sldMk cId="1025774212" sldId="2146849006"/>
            <ac:cxnSpMk id="32" creationId="{5FEC04E8-1D7A-1A8B-40F5-AF8DAB303977}"/>
          </ac:cxnSpMkLst>
        </pc:cxnChg>
      </pc:sldChg>
      <pc:sldChg chg="addSp delSp modSp mod">
        <pc:chgData name="Iris Minnema" userId="5cff94b1-6c0b-4c1f-a712-473b84d89636" providerId="ADAL" clId="{B7B2C978-F2AB-234B-B797-232674CF87FB}" dt="2024-02-14T18:45:29.923" v="1750" actId="2711"/>
        <pc:sldMkLst>
          <pc:docMk/>
          <pc:sldMk cId="3853740128" sldId="2146849007"/>
        </pc:sldMkLst>
        <pc:spChg chg="mod">
          <ac:chgData name="Iris Minnema" userId="5cff94b1-6c0b-4c1f-a712-473b84d89636" providerId="ADAL" clId="{B7B2C978-F2AB-234B-B797-232674CF87FB}" dt="2024-02-11T19:05:55.086" v="328" actId="20577"/>
          <ac:spMkLst>
            <pc:docMk/>
            <pc:sldMk cId="3853740128" sldId="2146849007"/>
            <ac:spMk id="2" creationId="{837D7013-8B7E-49FB-CC41-EB386818A935}"/>
          </ac:spMkLst>
        </pc:spChg>
        <pc:spChg chg="mod">
          <ac:chgData name="Iris Minnema" userId="5cff94b1-6c0b-4c1f-a712-473b84d89636" providerId="ADAL" clId="{B7B2C978-F2AB-234B-B797-232674CF87FB}" dt="2024-02-14T18:45:29.923" v="1750" actId="2711"/>
          <ac:spMkLst>
            <pc:docMk/>
            <pc:sldMk cId="3853740128" sldId="2146849007"/>
            <ac:spMk id="5" creationId="{499001B5-4516-A57F-3529-3998361D5D54}"/>
          </ac:spMkLst>
        </pc:spChg>
        <pc:spChg chg="mod">
          <ac:chgData name="Iris Minnema" userId="5cff94b1-6c0b-4c1f-a712-473b84d89636" providerId="ADAL" clId="{B7B2C978-F2AB-234B-B797-232674CF87FB}" dt="2024-02-14T18:45:29.923" v="1750" actId="2711"/>
          <ac:spMkLst>
            <pc:docMk/>
            <pc:sldMk cId="3853740128" sldId="2146849007"/>
            <ac:spMk id="6" creationId="{BDB230E4-EFC8-CA0A-80AF-90F89D8BA816}"/>
          </ac:spMkLst>
        </pc:spChg>
        <pc:spChg chg="mod">
          <ac:chgData name="Iris Minnema" userId="5cff94b1-6c0b-4c1f-a712-473b84d89636" providerId="ADAL" clId="{B7B2C978-F2AB-234B-B797-232674CF87FB}" dt="2024-02-14T18:45:29.923" v="1750" actId="2711"/>
          <ac:spMkLst>
            <pc:docMk/>
            <pc:sldMk cId="3853740128" sldId="2146849007"/>
            <ac:spMk id="7" creationId="{6C3F5200-92C0-4A53-3BC4-0278C3118800}"/>
          </ac:spMkLst>
        </pc:spChg>
        <pc:spChg chg="mod">
          <ac:chgData name="Iris Minnema" userId="5cff94b1-6c0b-4c1f-a712-473b84d89636" providerId="ADAL" clId="{B7B2C978-F2AB-234B-B797-232674CF87FB}" dt="2024-02-14T18:45:29.923" v="1750" actId="2711"/>
          <ac:spMkLst>
            <pc:docMk/>
            <pc:sldMk cId="3853740128" sldId="2146849007"/>
            <ac:spMk id="8" creationId="{C22DC415-13F3-C77E-3DA9-A0A9C6B94935}"/>
          </ac:spMkLst>
        </pc:spChg>
        <pc:spChg chg="mod">
          <ac:chgData name="Iris Minnema" userId="5cff94b1-6c0b-4c1f-a712-473b84d89636" providerId="ADAL" clId="{B7B2C978-F2AB-234B-B797-232674CF87FB}" dt="2024-02-14T18:45:29.923" v="1750" actId="2711"/>
          <ac:spMkLst>
            <pc:docMk/>
            <pc:sldMk cId="3853740128" sldId="2146849007"/>
            <ac:spMk id="9" creationId="{BD8DF42F-4E2F-E5B1-4AE0-B4A811BA0DC1}"/>
          </ac:spMkLst>
        </pc:spChg>
        <pc:spChg chg="del">
          <ac:chgData name="Iris Minnema" userId="5cff94b1-6c0b-4c1f-a712-473b84d89636" providerId="ADAL" clId="{B7B2C978-F2AB-234B-B797-232674CF87FB}" dt="2024-02-11T19:08:12.801" v="380" actId="478"/>
          <ac:spMkLst>
            <pc:docMk/>
            <pc:sldMk cId="3853740128" sldId="2146849007"/>
            <ac:spMk id="10" creationId="{92235698-05DB-85B7-CC83-03A2FA17D4D4}"/>
          </ac:spMkLst>
        </pc:spChg>
        <pc:spChg chg="del mod">
          <ac:chgData name="Iris Minnema" userId="5cff94b1-6c0b-4c1f-a712-473b84d89636" providerId="ADAL" clId="{B7B2C978-F2AB-234B-B797-232674CF87FB}" dt="2024-02-11T19:08:06.647" v="378" actId="478"/>
          <ac:spMkLst>
            <pc:docMk/>
            <pc:sldMk cId="3853740128" sldId="2146849007"/>
            <ac:spMk id="11" creationId="{C4B97A39-99E1-2634-CF96-A74E54047F53}"/>
          </ac:spMkLst>
        </pc:spChg>
        <pc:spChg chg="add del mod">
          <ac:chgData name="Iris Minnema" userId="5cff94b1-6c0b-4c1f-a712-473b84d89636" providerId="ADAL" clId="{B7B2C978-F2AB-234B-B797-232674CF87FB}" dt="2024-02-11T19:08:40.081" v="386" actId="478"/>
          <ac:spMkLst>
            <pc:docMk/>
            <pc:sldMk cId="3853740128" sldId="2146849007"/>
            <ac:spMk id="14" creationId="{76B43B82-F7C7-0E2D-8CA3-9E32939BD9AB}"/>
          </ac:spMkLst>
        </pc:spChg>
        <pc:spChg chg="add del mod">
          <ac:chgData name="Iris Minnema" userId="5cff94b1-6c0b-4c1f-a712-473b84d89636" providerId="ADAL" clId="{B7B2C978-F2AB-234B-B797-232674CF87FB}" dt="2024-02-13T20:01:54.077" v="1290" actId="478"/>
          <ac:spMkLst>
            <pc:docMk/>
            <pc:sldMk cId="3853740128" sldId="2146849007"/>
            <ac:spMk id="15" creationId="{FE6DE06C-886A-FA28-CB01-133D52EE4E00}"/>
          </ac:spMkLst>
        </pc:spChg>
        <pc:picChg chg="del">
          <ac:chgData name="Iris Minnema" userId="5cff94b1-6c0b-4c1f-a712-473b84d89636" providerId="ADAL" clId="{B7B2C978-F2AB-234B-B797-232674CF87FB}" dt="2024-02-11T19:08:09.864" v="379" actId="478"/>
          <ac:picMkLst>
            <pc:docMk/>
            <pc:sldMk cId="3853740128" sldId="2146849007"/>
            <ac:picMk id="12" creationId="{C1DF8802-2D0E-18DB-19DB-6D4DD3C47D4D}"/>
          </ac:picMkLst>
        </pc:picChg>
        <pc:picChg chg="del mod">
          <ac:chgData name="Iris Minnema" userId="5cff94b1-6c0b-4c1f-a712-473b84d89636" providerId="ADAL" clId="{B7B2C978-F2AB-234B-B797-232674CF87FB}" dt="2024-02-11T19:08:51.679" v="388" actId="478"/>
          <ac:picMkLst>
            <pc:docMk/>
            <pc:sldMk cId="3853740128" sldId="2146849007"/>
            <ac:picMk id="13" creationId="{A2B77A84-8FEE-AA2A-00C3-8E99BBE2757A}"/>
          </ac:picMkLst>
        </pc:picChg>
        <pc:picChg chg="add del mod">
          <ac:chgData name="Iris Minnema" userId="5cff94b1-6c0b-4c1f-a712-473b84d89636" providerId="ADAL" clId="{B7B2C978-F2AB-234B-B797-232674CF87FB}" dt="2024-02-13T20:01:46.696" v="1288" actId="478"/>
          <ac:picMkLst>
            <pc:docMk/>
            <pc:sldMk cId="3853740128" sldId="2146849007"/>
            <ac:picMk id="16" creationId="{8225D426-5D2D-7826-0390-BEDFFA576BA6}"/>
          </ac:picMkLst>
        </pc:picChg>
        <pc:cxnChg chg="mod">
          <ac:chgData name="Iris Minnema" userId="5cff94b1-6c0b-4c1f-a712-473b84d89636" providerId="ADAL" clId="{B7B2C978-F2AB-234B-B797-232674CF87FB}" dt="2024-02-11T19:13:16.772" v="444" actId="1076"/>
          <ac:cxnSpMkLst>
            <pc:docMk/>
            <pc:sldMk cId="3853740128" sldId="2146849007"/>
            <ac:cxnSpMk id="3" creationId="{BED3221A-F29E-43E5-6A28-08F770D7720E}"/>
          </ac:cxnSpMkLst>
        </pc:cxnChg>
      </pc:sldChg>
      <pc:sldChg chg="del ord">
        <pc:chgData name="Iris Minnema" userId="5cff94b1-6c0b-4c1f-a712-473b84d89636" providerId="ADAL" clId="{B7B2C978-F2AB-234B-B797-232674CF87FB}" dt="2024-02-11T18:56:34.683" v="152" actId="2696"/>
        <pc:sldMkLst>
          <pc:docMk/>
          <pc:sldMk cId="2175468528" sldId="2146849008"/>
        </pc:sldMkLst>
      </pc:sldChg>
      <pc:sldChg chg="del">
        <pc:chgData name="Iris Minnema" userId="5cff94b1-6c0b-4c1f-a712-473b84d89636" providerId="ADAL" clId="{B7B2C978-F2AB-234B-B797-232674CF87FB}" dt="2024-02-11T19:04:03.925" v="291" actId="2696"/>
        <pc:sldMkLst>
          <pc:docMk/>
          <pc:sldMk cId="1954958240" sldId="2146849009"/>
        </pc:sldMkLst>
      </pc:sldChg>
      <pc:sldChg chg="modSp add mod ord">
        <pc:chgData name="Iris Minnema" userId="5cff94b1-6c0b-4c1f-a712-473b84d89636" providerId="ADAL" clId="{B7B2C978-F2AB-234B-B797-232674CF87FB}" dt="2024-02-14T19:02:34.945" v="2429" actId="255"/>
        <pc:sldMkLst>
          <pc:docMk/>
          <pc:sldMk cId="3074706286" sldId="2146849010"/>
        </pc:sldMkLst>
        <pc:spChg chg="mod">
          <ac:chgData name="Iris Minnema" userId="5cff94b1-6c0b-4c1f-a712-473b84d89636" providerId="ADAL" clId="{B7B2C978-F2AB-234B-B797-232674CF87FB}" dt="2024-02-14T19:02:34.945" v="2429" actId="255"/>
          <ac:spMkLst>
            <pc:docMk/>
            <pc:sldMk cId="3074706286" sldId="2146849010"/>
            <ac:spMk id="2" creationId="{02E450C0-FE33-D875-FB2D-CE57CBAFA2D2}"/>
          </ac:spMkLst>
        </pc:spChg>
        <pc:spChg chg="mod">
          <ac:chgData name="Iris Minnema" userId="5cff94b1-6c0b-4c1f-a712-473b84d89636" providerId="ADAL" clId="{B7B2C978-F2AB-234B-B797-232674CF87FB}" dt="2024-02-11T18:54:23.901" v="44" actId="20577"/>
          <ac:spMkLst>
            <pc:docMk/>
            <pc:sldMk cId="3074706286" sldId="2146849010"/>
            <ac:spMk id="5" creationId="{F6A35D09-C8F9-68F5-8689-3C12BE7D15E9}"/>
          </ac:spMkLst>
        </pc:spChg>
      </pc:sldChg>
      <pc:sldChg chg="ord">
        <pc:chgData name="Iris Minnema" userId="5cff94b1-6c0b-4c1f-a712-473b84d89636" providerId="ADAL" clId="{B7B2C978-F2AB-234B-B797-232674CF87FB}" dt="2024-02-14T19:06:02.411" v="2432" actId="20578"/>
        <pc:sldMkLst>
          <pc:docMk/>
          <pc:sldMk cId="1583815846" sldId="2146849803"/>
        </pc:sldMkLst>
      </pc:sldChg>
      <pc:sldChg chg="modSp add mod">
        <pc:chgData name="Iris Minnema" userId="5cff94b1-6c0b-4c1f-a712-473b84d89636" providerId="ADAL" clId="{B7B2C978-F2AB-234B-B797-232674CF87FB}" dt="2024-02-13T20:20:21.904" v="1749" actId="207"/>
        <pc:sldMkLst>
          <pc:docMk/>
          <pc:sldMk cId="2525588397" sldId="2146849808"/>
        </pc:sldMkLst>
        <pc:spChg chg="mod">
          <ac:chgData name="Iris Minnema" userId="5cff94b1-6c0b-4c1f-a712-473b84d89636" providerId="ADAL" clId="{B7B2C978-F2AB-234B-B797-232674CF87FB}" dt="2024-02-13T20:20:21.904" v="1749" actId="207"/>
          <ac:spMkLst>
            <pc:docMk/>
            <pc:sldMk cId="2525588397" sldId="2146849808"/>
            <ac:spMk id="65" creationId="{EA4D1FF0-2939-3634-8AB3-B1DF2BBA6585}"/>
          </ac:spMkLst>
        </pc:spChg>
      </pc:sldChg>
      <pc:sldChg chg="addSp delSp modSp add del mod">
        <pc:chgData name="Iris Minnema" userId="5cff94b1-6c0b-4c1f-a712-473b84d89636" providerId="ADAL" clId="{B7B2C978-F2AB-234B-B797-232674CF87FB}" dt="2024-02-13T20:17:58.346" v="1669" actId="2696"/>
        <pc:sldMkLst>
          <pc:docMk/>
          <pc:sldMk cId="1304147996" sldId="2146849809"/>
        </pc:sldMkLst>
        <pc:spChg chg="del">
          <ac:chgData name="Iris Minnema" userId="5cff94b1-6c0b-4c1f-a712-473b84d89636" providerId="ADAL" clId="{B7B2C978-F2AB-234B-B797-232674CF87FB}" dt="2024-02-13T18:49:10.502" v="943" actId="478"/>
          <ac:spMkLst>
            <pc:docMk/>
            <pc:sldMk cId="1304147996" sldId="2146849809"/>
            <ac:spMk id="4" creationId="{2F65B193-F74F-B44B-BB4D-09FEA6579DFE}"/>
          </ac:spMkLst>
        </pc:spChg>
        <pc:spChg chg="del">
          <ac:chgData name="Iris Minnema" userId="5cff94b1-6c0b-4c1f-a712-473b84d89636" providerId="ADAL" clId="{B7B2C978-F2AB-234B-B797-232674CF87FB}" dt="2024-02-13T18:49:10.502" v="943" actId="478"/>
          <ac:spMkLst>
            <pc:docMk/>
            <pc:sldMk cId="1304147996" sldId="2146849809"/>
            <ac:spMk id="13" creationId="{C8126F1C-8944-B32E-73C6-D69E3B0B8B02}"/>
          </ac:spMkLst>
        </pc:spChg>
        <pc:spChg chg="del">
          <ac:chgData name="Iris Minnema" userId="5cff94b1-6c0b-4c1f-a712-473b84d89636" providerId="ADAL" clId="{B7B2C978-F2AB-234B-B797-232674CF87FB}" dt="2024-02-13T18:49:10.502" v="943" actId="478"/>
          <ac:spMkLst>
            <pc:docMk/>
            <pc:sldMk cId="1304147996" sldId="2146849809"/>
            <ac:spMk id="15" creationId="{36299EE8-2D73-6ACC-BA62-4D03D91D76EF}"/>
          </ac:spMkLst>
        </pc:spChg>
        <pc:spChg chg="del">
          <ac:chgData name="Iris Minnema" userId="5cff94b1-6c0b-4c1f-a712-473b84d89636" providerId="ADAL" clId="{B7B2C978-F2AB-234B-B797-232674CF87FB}" dt="2024-02-13T18:49:10.502" v="943" actId="478"/>
          <ac:spMkLst>
            <pc:docMk/>
            <pc:sldMk cId="1304147996" sldId="2146849809"/>
            <ac:spMk id="21" creationId="{D422B9F3-3DBE-402B-1C58-CFE4B97E097D}"/>
          </ac:spMkLst>
        </pc:spChg>
        <pc:spChg chg="del">
          <ac:chgData name="Iris Minnema" userId="5cff94b1-6c0b-4c1f-a712-473b84d89636" providerId="ADAL" clId="{B7B2C978-F2AB-234B-B797-232674CF87FB}" dt="2024-02-13T18:49:10.502" v="943" actId="478"/>
          <ac:spMkLst>
            <pc:docMk/>
            <pc:sldMk cId="1304147996" sldId="2146849809"/>
            <ac:spMk id="24" creationId="{770AE540-2040-4581-75C6-A6E8E778B6E2}"/>
          </ac:spMkLst>
        </pc:spChg>
        <pc:spChg chg="del">
          <ac:chgData name="Iris Minnema" userId="5cff94b1-6c0b-4c1f-a712-473b84d89636" providerId="ADAL" clId="{B7B2C978-F2AB-234B-B797-232674CF87FB}" dt="2024-02-13T18:49:10.502" v="943" actId="478"/>
          <ac:spMkLst>
            <pc:docMk/>
            <pc:sldMk cId="1304147996" sldId="2146849809"/>
            <ac:spMk id="25" creationId="{E5B4C34F-0363-6EFE-EE2A-6E6FBD6BBC42}"/>
          </ac:spMkLst>
        </pc:spChg>
        <pc:spChg chg="del">
          <ac:chgData name="Iris Minnema" userId="5cff94b1-6c0b-4c1f-a712-473b84d89636" providerId="ADAL" clId="{B7B2C978-F2AB-234B-B797-232674CF87FB}" dt="2024-02-13T18:49:10.502" v="943" actId="478"/>
          <ac:spMkLst>
            <pc:docMk/>
            <pc:sldMk cId="1304147996" sldId="2146849809"/>
            <ac:spMk id="26" creationId="{D50BD4AD-C91F-737B-926D-1A63C7923028}"/>
          </ac:spMkLst>
        </pc:spChg>
        <pc:spChg chg="del">
          <ac:chgData name="Iris Minnema" userId="5cff94b1-6c0b-4c1f-a712-473b84d89636" providerId="ADAL" clId="{B7B2C978-F2AB-234B-B797-232674CF87FB}" dt="2024-02-13T18:49:10.502" v="943" actId="478"/>
          <ac:spMkLst>
            <pc:docMk/>
            <pc:sldMk cId="1304147996" sldId="2146849809"/>
            <ac:spMk id="27" creationId="{072DB805-1FCC-7696-F935-62672AA21B3F}"/>
          </ac:spMkLst>
        </pc:spChg>
        <pc:spChg chg="del">
          <ac:chgData name="Iris Minnema" userId="5cff94b1-6c0b-4c1f-a712-473b84d89636" providerId="ADAL" clId="{B7B2C978-F2AB-234B-B797-232674CF87FB}" dt="2024-02-13T18:49:10.502" v="943" actId="478"/>
          <ac:spMkLst>
            <pc:docMk/>
            <pc:sldMk cId="1304147996" sldId="2146849809"/>
            <ac:spMk id="29" creationId="{F266957B-8322-D8E9-AC2D-862D0DBA5B3F}"/>
          </ac:spMkLst>
        </pc:spChg>
        <pc:spChg chg="del">
          <ac:chgData name="Iris Minnema" userId="5cff94b1-6c0b-4c1f-a712-473b84d89636" providerId="ADAL" clId="{B7B2C978-F2AB-234B-B797-232674CF87FB}" dt="2024-02-13T18:49:10.502" v="943" actId="478"/>
          <ac:spMkLst>
            <pc:docMk/>
            <pc:sldMk cId="1304147996" sldId="2146849809"/>
            <ac:spMk id="32" creationId="{0247432E-AE63-1AF4-63F1-A1AAA2F692AF}"/>
          </ac:spMkLst>
        </pc:spChg>
        <pc:spChg chg="del">
          <ac:chgData name="Iris Minnema" userId="5cff94b1-6c0b-4c1f-a712-473b84d89636" providerId="ADAL" clId="{B7B2C978-F2AB-234B-B797-232674CF87FB}" dt="2024-02-13T18:49:10.502" v="943" actId="478"/>
          <ac:spMkLst>
            <pc:docMk/>
            <pc:sldMk cId="1304147996" sldId="2146849809"/>
            <ac:spMk id="33" creationId="{51561F39-F9AA-0C74-B970-4D0251226E1B}"/>
          </ac:spMkLst>
        </pc:spChg>
        <pc:spChg chg="add mod">
          <ac:chgData name="Iris Minnema" userId="5cff94b1-6c0b-4c1f-a712-473b84d89636" providerId="ADAL" clId="{B7B2C978-F2AB-234B-B797-232674CF87FB}" dt="2024-02-13T19:22:47.310" v="1171" actId="313"/>
          <ac:spMkLst>
            <pc:docMk/>
            <pc:sldMk cId="1304147996" sldId="2146849809"/>
            <ac:spMk id="39" creationId="{4BAB7F61-537F-CD69-46AC-B4A99AF387DB}"/>
          </ac:spMkLst>
        </pc:spChg>
        <pc:spChg chg="add mod">
          <ac:chgData name="Iris Minnema" userId="5cff94b1-6c0b-4c1f-a712-473b84d89636" providerId="ADAL" clId="{B7B2C978-F2AB-234B-B797-232674CF87FB}" dt="2024-02-13T18:59:42.213" v="957"/>
          <ac:spMkLst>
            <pc:docMk/>
            <pc:sldMk cId="1304147996" sldId="2146849809"/>
            <ac:spMk id="41" creationId="{72E8A575-E790-9740-8359-4A80AE97B3CF}"/>
          </ac:spMkLst>
        </pc:spChg>
        <pc:grpChg chg="del">
          <ac:chgData name="Iris Minnema" userId="5cff94b1-6c0b-4c1f-a712-473b84d89636" providerId="ADAL" clId="{B7B2C978-F2AB-234B-B797-232674CF87FB}" dt="2024-02-13T18:49:10.502" v="943" actId="478"/>
          <ac:grpSpMkLst>
            <pc:docMk/>
            <pc:sldMk cId="1304147996" sldId="2146849809"/>
            <ac:grpSpMk id="3" creationId="{E4AE53FA-1CE6-800E-D5FA-28606CCCDE70}"/>
          </ac:grpSpMkLst>
        </pc:grpChg>
        <pc:grpChg chg="del">
          <ac:chgData name="Iris Minnema" userId="5cff94b1-6c0b-4c1f-a712-473b84d89636" providerId="ADAL" clId="{B7B2C978-F2AB-234B-B797-232674CF87FB}" dt="2024-02-13T18:49:10.502" v="943" actId="478"/>
          <ac:grpSpMkLst>
            <pc:docMk/>
            <pc:sldMk cId="1304147996" sldId="2146849809"/>
            <ac:grpSpMk id="36" creationId="{AEC6457B-91D4-4017-B589-B4EE9B641653}"/>
          </ac:grpSpMkLst>
        </pc:grpChg>
        <pc:grpChg chg="del">
          <ac:chgData name="Iris Minnema" userId="5cff94b1-6c0b-4c1f-a712-473b84d89636" providerId="ADAL" clId="{B7B2C978-F2AB-234B-B797-232674CF87FB}" dt="2024-02-13T18:49:10.502" v="943" actId="478"/>
          <ac:grpSpMkLst>
            <pc:docMk/>
            <pc:sldMk cId="1304147996" sldId="2146849809"/>
            <ac:grpSpMk id="37" creationId="{297D3294-736F-3D9F-A526-0B57B6E2FF93}"/>
          </ac:grpSpMkLst>
        </pc:grpChg>
        <pc:picChg chg="del">
          <ac:chgData name="Iris Minnema" userId="5cff94b1-6c0b-4c1f-a712-473b84d89636" providerId="ADAL" clId="{B7B2C978-F2AB-234B-B797-232674CF87FB}" dt="2024-02-13T18:49:10.502" v="943" actId="478"/>
          <ac:picMkLst>
            <pc:docMk/>
            <pc:sldMk cId="1304147996" sldId="2146849809"/>
            <ac:picMk id="2" creationId="{5183E0F4-7361-987F-BC55-0F96FECB0BFD}"/>
          </ac:picMkLst>
        </pc:picChg>
        <pc:picChg chg="del">
          <ac:chgData name="Iris Minnema" userId="5cff94b1-6c0b-4c1f-a712-473b84d89636" providerId="ADAL" clId="{B7B2C978-F2AB-234B-B797-232674CF87FB}" dt="2024-02-13T18:49:10.502" v="943" actId="478"/>
          <ac:picMkLst>
            <pc:docMk/>
            <pc:sldMk cId="1304147996" sldId="2146849809"/>
            <ac:picMk id="9" creationId="{6604E323-BAB4-EE2B-8428-07A78DB874DC}"/>
          </ac:picMkLst>
        </pc:picChg>
        <pc:picChg chg="del">
          <ac:chgData name="Iris Minnema" userId="5cff94b1-6c0b-4c1f-a712-473b84d89636" providerId="ADAL" clId="{B7B2C978-F2AB-234B-B797-232674CF87FB}" dt="2024-02-13T18:49:10.502" v="943" actId="478"/>
          <ac:picMkLst>
            <pc:docMk/>
            <pc:sldMk cId="1304147996" sldId="2146849809"/>
            <ac:picMk id="10" creationId="{1EB5BF31-0CE0-1E46-D39D-132E3D634549}"/>
          </ac:picMkLst>
        </pc:picChg>
        <pc:picChg chg="del">
          <ac:chgData name="Iris Minnema" userId="5cff94b1-6c0b-4c1f-a712-473b84d89636" providerId="ADAL" clId="{B7B2C978-F2AB-234B-B797-232674CF87FB}" dt="2024-02-13T18:49:10.502" v="943" actId="478"/>
          <ac:picMkLst>
            <pc:docMk/>
            <pc:sldMk cId="1304147996" sldId="2146849809"/>
            <ac:picMk id="12" creationId="{E74A5091-AF9E-BD2C-83A7-C530022587CD}"/>
          </ac:picMkLst>
        </pc:picChg>
        <pc:picChg chg="del">
          <ac:chgData name="Iris Minnema" userId="5cff94b1-6c0b-4c1f-a712-473b84d89636" providerId="ADAL" clId="{B7B2C978-F2AB-234B-B797-232674CF87FB}" dt="2024-02-13T18:49:10.502" v="943" actId="478"/>
          <ac:picMkLst>
            <pc:docMk/>
            <pc:sldMk cId="1304147996" sldId="2146849809"/>
            <ac:picMk id="14" creationId="{89C0AE5F-E048-DB94-59AD-E9F036D43999}"/>
          </ac:picMkLst>
        </pc:picChg>
        <pc:picChg chg="del">
          <ac:chgData name="Iris Minnema" userId="5cff94b1-6c0b-4c1f-a712-473b84d89636" providerId="ADAL" clId="{B7B2C978-F2AB-234B-B797-232674CF87FB}" dt="2024-02-13T18:49:10.502" v="943" actId="478"/>
          <ac:picMkLst>
            <pc:docMk/>
            <pc:sldMk cId="1304147996" sldId="2146849809"/>
            <ac:picMk id="16" creationId="{2FAC7636-F8CE-EBF7-1C42-5B1DF9130469}"/>
          </ac:picMkLst>
        </pc:picChg>
        <pc:cxnChg chg="del">
          <ac:chgData name="Iris Minnema" userId="5cff94b1-6c0b-4c1f-a712-473b84d89636" providerId="ADAL" clId="{B7B2C978-F2AB-234B-B797-232674CF87FB}" dt="2024-02-13T18:49:10.502" v="943" actId="478"/>
          <ac:cxnSpMkLst>
            <pc:docMk/>
            <pc:sldMk cId="1304147996" sldId="2146849809"/>
            <ac:cxnSpMk id="18" creationId="{971AA0AA-67A8-400D-7E90-193FE983E3E7}"/>
          </ac:cxnSpMkLst>
        </pc:cxnChg>
        <pc:cxnChg chg="del">
          <ac:chgData name="Iris Minnema" userId="5cff94b1-6c0b-4c1f-a712-473b84d89636" providerId="ADAL" clId="{B7B2C978-F2AB-234B-B797-232674CF87FB}" dt="2024-02-13T18:49:10.502" v="943" actId="478"/>
          <ac:cxnSpMkLst>
            <pc:docMk/>
            <pc:sldMk cId="1304147996" sldId="2146849809"/>
            <ac:cxnSpMk id="20" creationId="{78A02BDE-11D9-8925-9F55-81CB0405844D}"/>
          </ac:cxnSpMkLst>
        </pc:cxnChg>
        <pc:cxnChg chg="del">
          <ac:chgData name="Iris Minnema" userId="5cff94b1-6c0b-4c1f-a712-473b84d89636" providerId="ADAL" clId="{B7B2C978-F2AB-234B-B797-232674CF87FB}" dt="2024-02-13T18:49:10.502" v="943" actId="478"/>
          <ac:cxnSpMkLst>
            <pc:docMk/>
            <pc:sldMk cId="1304147996" sldId="2146849809"/>
            <ac:cxnSpMk id="22" creationId="{96A2453C-1482-B8F5-A204-8399EAAF841B}"/>
          </ac:cxnSpMkLst>
        </pc:cxnChg>
        <pc:cxnChg chg="del">
          <ac:chgData name="Iris Minnema" userId="5cff94b1-6c0b-4c1f-a712-473b84d89636" providerId="ADAL" clId="{B7B2C978-F2AB-234B-B797-232674CF87FB}" dt="2024-02-13T18:49:10.502" v="943" actId="478"/>
          <ac:cxnSpMkLst>
            <pc:docMk/>
            <pc:sldMk cId="1304147996" sldId="2146849809"/>
            <ac:cxnSpMk id="23" creationId="{CBA06275-FAD6-33B9-65C9-0E5742E7F146}"/>
          </ac:cxnSpMkLst>
        </pc:cxnChg>
        <pc:cxnChg chg="del">
          <ac:chgData name="Iris Minnema" userId="5cff94b1-6c0b-4c1f-a712-473b84d89636" providerId="ADAL" clId="{B7B2C978-F2AB-234B-B797-232674CF87FB}" dt="2024-02-13T18:49:10.502" v="943" actId="478"/>
          <ac:cxnSpMkLst>
            <pc:docMk/>
            <pc:sldMk cId="1304147996" sldId="2146849809"/>
            <ac:cxnSpMk id="54" creationId="{18AB19AB-DB34-FF51-CDA2-086CBAD5FCD3}"/>
          </ac:cxnSpMkLst>
        </pc:cxnChg>
      </pc:sldChg>
      <pc:sldChg chg="add del ord">
        <pc:chgData name="Iris Minnema" userId="5cff94b1-6c0b-4c1f-a712-473b84d89636" providerId="ADAL" clId="{B7B2C978-F2AB-234B-B797-232674CF87FB}" dt="2024-02-12T08:36:34.418" v="900" actId="2696"/>
        <pc:sldMkLst>
          <pc:docMk/>
          <pc:sldMk cId="1914045464" sldId="2146849809"/>
        </pc:sldMkLst>
      </pc:sldChg>
      <pc:sldChg chg="addSp delSp modSp new mod">
        <pc:chgData name="Iris Minnema" userId="5cff94b1-6c0b-4c1f-a712-473b84d89636" providerId="ADAL" clId="{B7B2C978-F2AB-234B-B797-232674CF87FB}" dt="2024-02-13T20:17:49.476" v="1668" actId="255"/>
        <pc:sldMkLst>
          <pc:docMk/>
          <pc:sldMk cId="3481929646" sldId="2146849810"/>
        </pc:sldMkLst>
        <pc:spChg chg="del">
          <ac:chgData name="Iris Minnema" userId="5cff94b1-6c0b-4c1f-a712-473b84d89636" providerId="ADAL" clId="{B7B2C978-F2AB-234B-B797-232674CF87FB}" dt="2024-02-13T19:59:39.199" v="1231"/>
          <ac:spMkLst>
            <pc:docMk/>
            <pc:sldMk cId="3481929646" sldId="2146849810"/>
            <ac:spMk id="2" creationId="{A92880CE-267D-1A3F-DC64-9E9048F56CCE}"/>
          </ac:spMkLst>
        </pc:spChg>
        <pc:spChg chg="add mod">
          <ac:chgData name="Iris Minnema" userId="5cff94b1-6c0b-4c1f-a712-473b84d89636" providerId="ADAL" clId="{B7B2C978-F2AB-234B-B797-232674CF87FB}" dt="2024-02-13T20:17:49.476" v="1668" actId="255"/>
          <ac:spMkLst>
            <pc:docMk/>
            <pc:sldMk cId="3481929646" sldId="2146849810"/>
            <ac:spMk id="3" creationId="{858EBF30-AA74-94FB-6EEF-F3C8E982D276}"/>
          </ac:spMkLst>
        </pc:spChg>
      </pc:sldChg>
      <pc:sldChg chg="ord">
        <pc:chgData name="Iris Minnema" userId="5cff94b1-6c0b-4c1f-a712-473b84d89636" providerId="ADAL" clId="{B7B2C978-F2AB-234B-B797-232674CF87FB}" dt="2024-02-14T19:06:12.600" v="2433" actId="20578"/>
        <pc:sldMkLst>
          <pc:docMk/>
          <pc:sldMk cId="1722288439" sldId="2146849812"/>
        </pc:sldMkLst>
      </pc:sldChg>
      <pc:sldChg chg="addSp delSp modSp add mod ord">
        <pc:chgData name="Iris Minnema" userId="5cff94b1-6c0b-4c1f-a712-473b84d89636" providerId="ADAL" clId="{B7B2C978-F2AB-234B-B797-232674CF87FB}" dt="2024-02-14T19:01:49.643" v="2427" actId="255"/>
        <pc:sldMkLst>
          <pc:docMk/>
          <pc:sldMk cId="476255691" sldId="2146849815"/>
        </pc:sldMkLst>
        <pc:spChg chg="del mod">
          <ac:chgData name="Iris Minnema" userId="5cff94b1-6c0b-4c1f-a712-473b84d89636" providerId="ADAL" clId="{B7B2C978-F2AB-234B-B797-232674CF87FB}" dt="2024-02-14T18:52:36.871" v="1934" actId="478"/>
          <ac:spMkLst>
            <pc:docMk/>
            <pc:sldMk cId="476255691" sldId="2146849815"/>
            <ac:spMk id="2" creationId="{6FF63342-A707-9804-367C-46240E3F0685}"/>
          </ac:spMkLst>
        </pc:spChg>
        <pc:spChg chg="mod">
          <ac:chgData name="Iris Minnema" userId="5cff94b1-6c0b-4c1f-a712-473b84d89636" providerId="ADAL" clId="{B7B2C978-F2AB-234B-B797-232674CF87FB}" dt="2024-02-14T18:52:04.089" v="1926" actId="20577"/>
          <ac:spMkLst>
            <pc:docMk/>
            <pc:sldMk cId="476255691" sldId="2146849815"/>
            <ac:spMk id="5" creationId="{538EEF0A-62C0-BB98-096E-CA5A348BD5BA}"/>
          </ac:spMkLst>
        </pc:spChg>
        <pc:spChg chg="add mod">
          <ac:chgData name="Iris Minnema" userId="5cff94b1-6c0b-4c1f-a712-473b84d89636" providerId="ADAL" clId="{B7B2C978-F2AB-234B-B797-232674CF87FB}" dt="2024-02-14T19:01:49.643" v="2427" actId="255"/>
          <ac:spMkLst>
            <pc:docMk/>
            <pc:sldMk cId="476255691" sldId="2146849815"/>
            <ac:spMk id="10" creationId="{D873108F-995E-608D-E8C1-81C2D184C9B0}"/>
          </ac:spMkLst>
        </pc:spChg>
      </pc:sldChg>
      <pc:sldChg chg="modSp add mod">
        <pc:chgData name="Iris Minnema" userId="5cff94b1-6c0b-4c1f-a712-473b84d89636" providerId="ADAL" clId="{B7B2C978-F2AB-234B-B797-232674CF87FB}" dt="2024-02-14T19:07:17.303" v="2435" actId="20577"/>
        <pc:sldMkLst>
          <pc:docMk/>
          <pc:sldMk cId="2773037224" sldId="2146849816"/>
        </pc:sldMkLst>
        <pc:spChg chg="mod">
          <ac:chgData name="Iris Minnema" userId="5cff94b1-6c0b-4c1f-a712-473b84d89636" providerId="ADAL" clId="{B7B2C978-F2AB-234B-B797-232674CF87FB}" dt="2024-02-14T19:07:17.303" v="2435" actId="20577"/>
          <ac:spMkLst>
            <pc:docMk/>
            <pc:sldMk cId="2773037224" sldId="2146849816"/>
            <ac:spMk id="2" creationId="{68CA56D3-38D6-8FAF-7F1C-99DF720B702F}"/>
          </ac:spMkLst>
        </pc:spChg>
      </pc:sldChg>
      <pc:sldMasterChg chg="delSldLayout">
        <pc:chgData name="Iris Minnema" userId="5cff94b1-6c0b-4c1f-a712-473b84d89636" providerId="ADAL" clId="{B7B2C978-F2AB-234B-B797-232674CF87FB}" dt="2024-02-11T19:10:37.789" v="393" actId="2696"/>
        <pc:sldMasterMkLst>
          <pc:docMk/>
          <pc:sldMasterMk cId="689156119" sldId="2147483664"/>
        </pc:sldMasterMkLst>
        <pc:sldLayoutChg chg="del">
          <pc:chgData name="Iris Minnema" userId="5cff94b1-6c0b-4c1f-a712-473b84d89636" providerId="ADAL" clId="{B7B2C978-F2AB-234B-B797-232674CF87FB}" dt="2024-02-11T19:10:37.789" v="393" actId="2696"/>
          <pc:sldLayoutMkLst>
            <pc:docMk/>
            <pc:sldMasterMk cId="689156119" sldId="2147483664"/>
            <pc:sldLayoutMk cId="4105385375" sldId="214748371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6"/>
    </inkml:context>
    <inkml:brush xml:id="br0">
      <inkml:brushProperty name="width" value="0.1" units="cm"/>
      <inkml:brushProperty name="height" value="0.1" units="cm"/>
    </inkml:brush>
  </inkml:definitions>
  <inkml:trace contextRef="#ctx0" brushRef="#br0">12492 5290 6128 0 0,'1'0'1504'0'0,"0"0"-1504"0"0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2"/>
    </inkml:context>
    <inkml:brush xml:id="br0">
      <inkml:brushProperty name="width" value="0.1" units="cm"/>
      <inkml:brushProperty name="height" value="0.1" units="cm"/>
    </inkml:brush>
  </inkml:definitions>
  <inkml:trace contextRef="#ctx0" brushRef="#br0">3445 9022 3167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6"/>
    </inkml:context>
    <inkml:brush xml:id="br0">
      <inkml:brushProperty name="width" value="0.1" units="cm"/>
      <inkml:brushProperty name="height" value="0.1" units="cm"/>
    </inkml:brush>
  </inkml:definitions>
  <inkml:trace contextRef="#ctx0" brushRef="#br0">12492 5290 6128 0 0,'1'0'1504'0'0,"0"0"-1504"0"0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7"/>
    </inkml:context>
    <inkml:brush xml:id="br0">
      <inkml:brushProperty name="width" value="0.1" units="cm"/>
      <inkml:brushProperty name="height" value="0.1" units="cm"/>
    </inkml:brush>
  </inkml:definitions>
  <inkml:trace contextRef="#ctx0" brushRef="#br0">11773 5824 1639 0 0,'0'-5'3121'0'0,"0"-2"-3121"0"0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0"/>
    </inkml:context>
    <inkml:brush xml:id="br0">
      <inkml:brushProperty name="width" value="0.1" units="cm"/>
      <inkml:brushProperty name="height" value="0.1" units="cm"/>
    </inkml:brush>
  </inkml:definitions>
  <inkml:trace contextRef="#ctx0" brushRef="#br0">11462 5583 3847 0 0,'0'-1'1697'0'0,"0"-2"3808"0"0,0 1-9290 0 0,0 1 3785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1"/>
    </inkml:context>
    <inkml:brush xml:id="br0">
      <inkml:brushProperty name="width" value="0.1" units="cm"/>
      <inkml:brushProperty name="height" value="0.1" units="cm"/>
    </inkml:brush>
  </inkml:definitions>
  <inkml:trace contextRef="#ctx0" brushRef="#br0">11659 6905 6528 0 0,'0'-1'0'0'0,"0"0"0"0"0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2"/>
    </inkml:context>
    <inkml:brush xml:id="br0">
      <inkml:brushProperty name="width" value="0.1" units="cm"/>
      <inkml:brushProperty name="height" value="0.1" units="cm"/>
    </inkml:brush>
  </inkml:definitions>
  <inkml:trace contextRef="#ctx0" brushRef="#br0">3445 9022 3167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6"/>
    </inkml:context>
    <inkml:brush xml:id="br0">
      <inkml:brushProperty name="width" value="0.1" units="cm"/>
      <inkml:brushProperty name="height" value="0.1" units="cm"/>
    </inkml:brush>
  </inkml:definitions>
  <inkml:trace contextRef="#ctx0" brushRef="#br0">12492 5290 6128 0 0,'1'0'1504'0'0,"0"0"-1504"0"0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7"/>
    </inkml:context>
    <inkml:brush xml:id="br0">
      <inkml:brushProperty name="width" value="0.1" units="cm"/>
      <inkml:brushProperty name="height" value="0.1" units="cm"/>
    </inkml:brush>
  </inkml:definitions>
  <inkml:trace contextRef="#ctx0" brushRef="#br0">11773 5824 1639 0 0,'0'-5'3121'0'0,"0"-2"-3121"0"0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0"/>
    </inkml:context>
    <inkml:brush xml:id="br0">
      <inkml:brushProperty name="width" value="0.1" units="cm"/>
      <inkml:brushProperty name="height" value="0.1" units="cm"/>
    </inkml:brush>
  </inkml:definitions>
  <inkml:trace contextRef="#ctx0" brushRef="#br0">11462 5583 3847 0 0,'0'-1'1697'0'0,"0"-2"3808"0"0,0 1-9290 0 0,0 1 3785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1"/>
    </inkml:context>
    <inkml:brush xml:id="br0">
      <inkml:brushProperty name="width" value="0.1" units="cm"/>
      <inkml:brushProperty name="height" value="0.1" units="cm"/>
    </inkml:brush>
  </inkml:definitions>
  <inkml:trace contextRef="#ctx0" brushRef="#br0">11659 6905 6528 0 0,'0'-1'0'0'0,"0"0"0"0"0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7"/>
    </inkml:context>
    <inkml:brush xml:id="br0">
      <inkml:brushProperty name="width" value="0.1" units="cm"/>
      <inkml:brushProperty name="height" value="0.1" units="cm"/>
    </inkml:brush>
  </inkml:definitions>
  <inkml:trace contextRef="#ctx0" brushRef="#br0">11773 5824 1639 0 0,'0'-5'3121'0'0,"0"-2"-3121"0"0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2"/>
    </inkml:context>
    <inkml:brush xml:id="br0">
      <inkml:brushProperty name="width" value="0.1" units="cm"/>
      <inkml:brushProperty name="height" value="0.1" units="cm"/>
    </inkml:brush>
  </inkml:definitions>
  <inkml:trace contextRef="#ctx0" brushRef="#br0">3445 9022 3167 0 0,'0'0'0'0'0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9:21.631"/>
    </inkml:context>
    <inkml:brush xml:id="br0">
      <inkml:brushProperty name="width" value="0.1" units="cm"/>
      <inkml:brushProperty name="height" value="0.1" units="cm"/>
    </inkml:brush>
  </inkml:definitions>
  <inkml:trace contextRef="#ctx0" brushRef="#br0">14896 3466 8368 0 0,'0'0'0'0'0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9:21.632"/>
    </inkml:context>
    <inkml:brush xml:id="br0">
      <inkml:brushProperty name="width" value="0.1" units="cm"/>
      <inkml:brushProperty name="height" value="0.1" units="cm"/>
    </inkml:brush>
  </inkml:definitions>
  <inkml:trace contextRef="#ctx0" brushRef="#br0">14825 5522 7664 0 0,'-1'-3'2177'0'0,"0"-1"-2177"0"0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9:21.633"/>
    </inkml:context>
    <inkml:brush xml:id="br0">
      <inkml:brushProperty name="width" value="0.1" units="cm"/>
      <inkml:brushProperty name="height" value="0.1" units="cm"/>
    </inkml:brush>
  </inkml:definitions>
  <inkml:trace contextRef="#ctx0" brushRef="#br0">14794 5741 6144 0 0,'0'-1'3088'0'0,"-4"5"-4960"0"0,-2 3 1872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9:21.634"/>
    </inkml:context>
    <inkml:brush xml:id="br0">
      <inkml:brushProperty name="width" value="0.1" units="cm"/>
      <inkml:brushProperty name="height" value="0.1" units="cm"/>
    </inkml:brush>
  </inkml:definitions>
  <inkml:trace contextRef="#ctx0" brushRef="#br0">14320 7597 8056 0 0,'3'-4'2537'0'0,"1"-6"-6530"0"0,0-1 3993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9:21.635"/>
    </inkml:context>
    <inkml:brush xml:id="br0">
      <inkml:brushProperty name="width" value="0.1" units="cm"/>
      <inkml:brushProperty name="height" value="0.1" units="cm"/>
    </inkml:brush>
  </inkml:definitions>
  <inkml:trace contextRef="#ctx0" brushRef="#br0">2545 10792 8936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0"/>
    </inkml:context>
    <inkml:brush xml:id="br0">
      <inkml:brushProperty name="width" value="0.1" units="cm"/>
      <inkml:brushProperty name="height" value="0.1" units="cm"/>
    </inkml:brush>
  </inkml:definitions>
  <inkml:trace contextRef="#ctx0" brushRef="#br0">11462 5583 3847 0 0,'0'-1'1697'0'0,"0"-2"3808"0"0,0 1-9290 0 0,0 1 3785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1"/>
    </inkml:context>
    <inkml:brush xml:id="br0">
      <inkml:brushProperty name="width" value="0.1" units="cm"/>
      <inkml:brushProperty name="height" value="0.1" units="cm"/>
    </inkml:brush>
  </inkml:definitions>
  <inkml:trace contextRef="#ctx0" brushRef="#br0">11659 6905 6528 0 0,'0'-1'0'0'0,"0"0"0"0"0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2"/>
    </inkml:context>
    <inkml:brush xml:id="br0">
      <inkml:brushProperty name="width" value="0.1" units="cm"/>
      <inkml:brushProperty name="height" value="0.1" units="cm"/>
    </inkml:brush>
  </inkml:definitions>
  <inkml:trace contextRef="#ctx0" brushRef="#br0">3445 9022 3167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6"/>
    </inkml:context>
    <inkml:brush xml:id="br0">
      <inkml:brushProperty name="width" value="0.1" units="cm"/>
      <inkml:brushProperty name="height" value="0.1" units="cm"/>
    </inkml:brush>
  </inkml:definitions>
  <inkml:trace contextRef="#ctx0" brushRef="#br0">12492 5290 6128 0 0,'1'0'1504'0'0,"0"0"-1504"0"0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39.597"/>
    </inkml:context>
    <inkml:brush xml:id="br0">
      <inkml:brushProperty name="width" value="0.1" units="cm"/>
      <inkml:brushProperty name="height" value="0.1" units="cm"/>
    </inkml:brush>
  </inkml:definitions>
  <inkml:trace contextRef="#ctx0" brushRef="#br0">11773 5824 1639 0 0,'0'-5'3121'0'0,"0"-2"-3121"0"0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0"/>
    </inkml:context>
    <inkml:brush xml:id="br0">
      <inkml:brushProperty name="width" value="0.1" units="cm"/>
      <inkml:brushProperty name="height" value="0.1" units="cm"/>
    </inkml:brush>
  </inkml:definitions>
  <inkml:trace contextRef="#ctx0" brushRef="#br0">11462 5583 3847 0 0,'0'-1'1697'0'0,"0"-2"3808"0"0,0 1-9290 0 0,0 1 3785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4T14:38:40.501"/>
    </inkml:context>
    <inkml:brush xml:id="br0">
      <inkml:brushProperty name="width" value="0.1" units="cm"/>
      <inkml:brushProperty name="height" value="0.1" units="cm"/>
    </inkml:brush>
  </inkml:definitions>
  <inkml:trace contextRef="#ctx0" brushRef="#br0">11659 6905 6528 0 0,'0'-1'0'0'0,"0"0"0"0"0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9A6D8-2D17-BB43-9950-82E9D7FE10EA}" type="datetimeFigureOut">
              <a:rPr lang="en-BE" smtClean="0"/>
              <a:t>02/15/2024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88AD4-AF0D-2141-970D-B911DF27CC58}" type="slidenum">
              <a:rPr lang="en-BE" smtClean="0"/>
              <a:t>‹#›</a:t>
            </a:fld>
            <a:endParaRPr lang="en-BE"/>
          </a:p>
        </p:txBody>
      </p:sp>
    </p:spTree>
    <p:extLst>
      <p:ext uri="{BB962C8B-B14F-4D97-AF65-F5344CB8AC3E}">
        <p14:creationId xmlns:p14="http://schemas.microsoft.com/office/powerpoint/2010/main" val="341952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BB588AD4-AF0D-2141-970D-B911DF27CC58}" type="slidenum">
              <a:rPr lang="en-BE" smtClean="0"/>
              <a:t>9</a:t>
            </a:fld>
            <a:endParaRPr lang="en-BE"/>
          </a:p>
        </p:txBody>
      </p:sp>
    </p:spTree>
    <p:extLst>
      <p:ext uri="{BB962C8B-B14F-4D97-AF65-F5344CB8AC3E}">
        <p14:creationId xmlns:p14="http://schemas.microsoft.com/office/powerpoint/2010/main" val="396697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B588AD4-AF0D-2141-970D-B911DF27CC58}" type="slidenum">
              <a:rPr lang="en-BE" smtClean="0"/>
              <a:t>19</a:t>
            </a:fld>
            <a:endParaRPr lang="en-BE"/>
          </a:p>
        </p:txBody>
      </p:sp>
    </p:spTree>
    <p:extLst>
      <p:ext uri="{BB962C8B-B14F-4D97-AF65-F5344CB8AC3E}">
        <p14:creationId xmlns:p14="http://schemas.microsoft.com/office/powerpoint/2010/main" val="309836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B588AD4-AF0D-2141-970D-B911DF27CC58}" type="slidenum">
              <a:rPr lang="en-BE" smtClean="0"/>
              <a:t>26</a:t>
            </a:fld>
            <a:endParaRPr lang="en-BE"/>
          </a:p>
        </p:txBody>
      </p:sp>
    </p:spTree>
    <p:extLst>
      <p:ext uri="{BB962C8B-B14F-4D97-AF65-F5344CB8AC3E}">
        <p14:creationId xmlns:p14="http://schemas.microsoft.com/office/powerpoint/2010/main" val="316862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7.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C92A7C-969B-16A0-D175-9A98848F2545}"/>
              </a:ext>
            </a:extLst>
          </p:cNvPr>
          <p:cNvPicPr>
            <a:picLocks noChangeAspect="1"/>
          </p:cNvPicPr>
          <p:nvPr userDrawn="1"/>
        </p:nvPicPr>
        <p:blipFill>
          <a:blip r:embed="rId2"/>
          <a:stretch>
            <a:fillRect/>
          </a:stretch>
        </p:blipFill>
        <p:spPr>
          <a:xfrm>
            <a:off x="4427353" y="1274770"/>
            <a:ext cx="3337291" cy="4308460"/>
          </a:xfrm>
          <a:prstGeom prst="rect">
            <a:avLst/>
          </a:prstGeom>
        </p:spPr>
      </p:pic>
    </p:spTree>
    <p:extLst>
      <p:ext uri="{BB962C8B-B14F-4D97-AF65-F5344CB8AC3E}">
        <p14:creationId xmlns:p14="http://schemas.microsoft.com/office/powerpoint/2010/main" val="389347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OPTION 3">
    <p:spTree>
      <p:nvGrpSpPr>
        <p:cNvPr id="1" name=""/>
        <p:cNvGrpSpPr/>
        <p:nvPr/>
      </p:nvGrpSpPr>
      <p:grpSpPr>
        <a:xfrm>
          <a:off x="0" y="0"/>
          <a:ext cx="0" cy="0"/>
          <a:chOff x="0" y="0"/>
          <a:chExt cx="0" cy="0"/>
        </a:xfrm>
      </p:grpSpPr>
      <p:sp>
        <p:nvSpPr>
          <p:cNvPr id="12" name="Text Placeholder 35">
            <a:extLst>
              <a:ext uri="{FF2B5EF4-FFF2-40B4-BE49-F238E27FC236}">
                <a16:creationId xmlns:a16="http://schemas.microsoft.com/office/drawing/2014/main" id="{D4F7719C-958A-582B-053B-5A0E127E69D8}"/>
              </a:ext>
            </a:extLst>
          </p:cNvPr>
          <p:cNvSpPr>
            <a:spLocks noGrp="1"/>
          </p:cNvSpPr>
          <p:nvPr>
            <p:ph type="body" sz="quarter" idx="11" hasCustomPrompt="1"/>
          </p:nvPr>
        </p:nvSpPr>
        <p:spPr>
          <a:xfrm>
            <a:off x="272595" y="1135894"/>
            <a:ext cx="5279119" cy="4586212"/>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40000" b="0" i="0" kern="1200" dirty="0">
                <a:solidFill>
                  <a:srgbClr val="CEB36E"/>
                </a:solidFill>
                <a:latin typeface="Bodoni MT" panose="02070603080606020203" pitchFamily="18" charset="77"/>
                <a:ea typeface="+mn-ea"/>
                <a:cs typeface="+mn-cs"/>
              </a:defRPr>
            </a:lvl1pPr>
          </a:lstStyle>
          <a:p>
            <a:pPr lvl="0"/>
            <a:r>
              <a:rPr lang="en-GB"/>
              <a:t>1</a:t>
            </a:r>
          </a:p>
        </p:txBody>
      </p:sp>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272595" y="1312673"/>
            <a:ext cx="5279119" cy="4232654"/>
          </a:xfrm>
          <a:prstGeom prst="rect">
            <a:avLst/>
          </a:prstGeom>
        </p:spPr>
        <p:txBody>
          <a:bodyPr anchor="ctr"/>
          <a:lstStyle>
            <a:lvl1pPr marL="0" indent="0" algn="ctr">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t>Your chapter title</a:t>
            </a:r>
          </a:p>
        </p:txBody>
      </p:sp>
      <p:sp>
        <p:nvSpPr>
          <p:cNvPr id="3" name="Text Placeholder 2">
            <a:extLst>
              <a:ext uri="{FF2B5EF4-FFF2-40B4-BE49-F238E27FC236}">
                <a16:creationId xmlns:a16="http://schemas.microsoft.com/office/drawing/2014/main" id="{D35762FF-336C-21F9-5656-C4CEE735CE8B}"/>
              </a:ext>
            </a:extLst>
          </p:cNvPr>
          <p:cNvSpPr>
            <a:spLocks noGrp="1"/>
          </p:cNvSpPr>
          <p:nvPr>
            <p:ph type="body" sz="quarter" idx="19" hasCustomPrompt="1"/>
          </p:nvPr>
        </p:nvSpPr>
        <p:spPr>
          <a:xfrm>
            <a:off x="6640286" y="1312673"/>
            <a:ext cx="4107409" cy="423265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venirNext LT Pro Bold" panose="020B0504020202020204" pitchFamily="34" charset="77"/>
              </a:defRPr>
            </a:lvl1pPr>
            <a:lvl2pPr marL="457200" indent="0">
              <a:buNone/>
              <a:defRPr sz="1600" b="0" i="0">
                <a:latin typeface="AvenirNext LT Pro Bold" panose="020B0504020202020204" pitchFamily="34" charset="77"/>
              </a:defRPr>
            </a:lvl2pPr>
            <a:lvl3pPr marL="914400" indent="0">
              <a:buNone/>
              <a:defRPr sz="1600" b="0" i="0">
                <a:latin typeface="AvenirNext LT Pro Bold" panose="020B0504020202020204" pitchFamily="34" charset="77"/>
              </a:defRPr>
            </a:lvl3pPr>
            <a:lvl4pPr marL="1371600" indent="0">
              <a:buNone/>
              <a:defRPr sz="1600" b="0" i="0">
                <a:latin typeface="AvenirNext LT Pro Bold" panose="020B0504020202020204" pitchFamily="34" charset="77"/>
              </a:defRPr>
            </a:lvl4pPr>
            <a:lvl5pPr marL="1828800" indent="0">
              <a:buNone/>
              <a:defRPr sz="1600" b="0" i="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a:t>
            </a:r>
            <a:endParaRPr lang="en-BE"/>
          </a:p>
        </p:txBody>
      </p:sp>
      <p:cxnSp>
        <p:nvCxnSpPr>
          <p:cNvPr id="4" name="Straight Connector 3">
            <a:extLst>
              <a:ext uri="{FF2B5EF4-FFF2-40B4-BE49-F238E27FC236}">
                <a16:creationId xmlns:a16="http://schemas.microsoft.com/office/drawing/2014/main" id="{E84D9102-8175-571D-C9EE-76A819831675}"/>
              </a:ext>
            </a:extLst>
          </p:cNvPr>
          <p:cNvCxnSpPr>
            <a:cxnSpLocks/>
          </p:cNvCxnSpPr>
          <p:nvPr userDrawn="1"/>
        </p:nvCxnSpPr>
        <p:spPr>
          <a:xfrm flipV="1">
            <a:off x="6096000" y="1312673"/>
            <a:ext cx="0" cy="4409433"/>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43033D-3BD3-AE9A-9F8C-248B496E2B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323956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914852" y="1312673"/>
            <a:ext cx="10362296" cy="4232654"/>
          </a:xfrm>
          <a:prstGeom prst="rect">
            <a:avLst/>
          </a:prstGeom>
        </p:spPr>
        <p:txBody>
          <a:bodyPr anchor="ctr"/>
          <a:lstStyle>
            <a:lvl1pPr marL="0" indent="0" algn="ctr">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solidFill>
                  <a:schemeClr val="tx1"/>
                </a:solidFill>
              </a:rPr>
              <a:t>“Some people spent a lifetime looking for </a:t>
            </a:r>
            <a:r>
              <a:rPr lang="en-GB"/>
              <a:t>happiness. </a:t>
            </a:r>
            <a:r>
              <a:rPr lang="en-GB">
                <a:solidFill>
                  <a:schemeClr val="tx1"/>
                </a:solidFill>
              </a:rPr>
              <a:t>You found it. Welcome to </a:t>
            </a:r>
            <a:r>
              <a:rPr lang="en-GB"/>
              <a:t>Happiness.”</a:t>
            </a:r>
          </a:p>
        </p:txBody>
      </p:sp>
      <p:pic>
        <p:nvPicPr>
          <p:cNvPr id="2" name="Picture 1">
            <a:extLst>
              <a:ext uri="{FF2B5EF4-FFF2-40B4-BE49-F238E27FC236}">
                <a16:creationId xmlns:a16="http://schemas.microsoft.com/office/drawing/2014/main" id="{FC0FBB7E-6ED7-E235-4092-825A60A38E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274153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N PICTUR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C7FBB96-3C70-5836-D1D6-705453E6AF00}"/>
              </a:ext>
            </a:extLst>
          </p:cNvPr>
          <p:cNvSpPr>
            <a:spLocks noGrp="1"/>
          </p:cNvSpPr>
          <p:nvPr>
            <p:ph type="pic" sz="quarter" idx="19"/>
          </p:nvPr>
        </p:nvSpPr>
        <p:spPr>
          <a:xfrm>
            <a:off x="0" y="0"/>
            <a:ext cx="12192000" cy="6858000"/>
          </a:xfrm>
          <a:prstGeom prst="rect">
            <a:avLst/>
          </a:prstGeom>
        </p:spPr>
        <p:txBody>
          <a:bodyPr/>
          <a:lstStyle/>
          <a:p>
            <a:endParaRPr lang="en-GB"/>
          </a:p>
        </p:txBody>
      </p:sp>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914852" y="1312673"/>
            <a:ext cx="10362296" cy="4232654"/>
          </a:xfrm>
          <a:prstGeom prst="rect">
            <a:avLst/>
          </a:prstGeom>
        </p:spPr>
        <p:txBody>
          <a:bodyPr anchor="ctr"/>
          <a:lstStyle>
            <a:lvl1pPr marL="0" indent="0" algn="ctr">
              <a:buNone/>
              <a:defRPr sz="5000" b="1" i="0">
                <a:solidFill>
                  <a:schemeClr val="bg1"/>
                </a:solidFill>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solidFill>
                  <a:schemeClr val="tx1"/>
                </a:solidFill>
              </a:rPr>
              <a:t>“Some people spent a lifetime looking for </a:t>
            </a:r>
            <a:r>
              <a:rPr lang="en-GB"/>
              <a:t>happiness. </a:t>
            </a:r>
            <a:r>
              <a:rPr lang="en-GB">
                <a:solidFill>
                  <a:schemeClr val="tx1"/>
                </a:solidFill>
              </a:rPr>
              <a:t>You found it. Welcome to </a:t>
            </a:r>
            <a:r>
              <a:rPr lang="en-GB"/>
              <a:t>Happiness.”</a:t>
            </a:r>
          </a:p>
        </p:txBody>
      </p:sp>
      <p:pic>
        <p:nvPicPr>
          <p:cNvPr id="3" name="Picture 2">
            <a:extLst>
              <a:ext uri="{FF2B5EF4-FFF2-40B4-BE49-F238E27FC236}">
                <a16:creationId xmlns:a16="http://schemas.microsoft.com/office/drawing/2014/main" id="{FDABCDBC-B630-97B8-EFC7-BD25E02B11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2512"/>
          </a:xfrm>
          <a:prstGeom prst="rect">
            <a:avLst/>
          </a:prstGeom>
        </p:spPr>
      </p:pic>
    </p:spTree>
    <p:extLst>
      <p:ext uri="{BB962C8B-B14F-4D97-AF65-F5344CB8AC3E}">
        <p14:creationId xmlns:p14="http://schemas.microsoft.com/office/powerpoint/2010/main" val="257015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914852" y="1312673"/>
            <a:ext cx="10362296" cy="4232654"/>
          </a:xfrm>
          <a:prstGeom prst="rect">
            <a:avLst/>
          </a:prstGeom>
        </p:spPr>
        <p:txBody>
          <a:bodyPr anchor="ctr"/>
          <a:lstStyle>
            <a:lvl1pPr marL="0" indent="0" algn="ctr">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marL="0" indent="0" algn="ctr" defTabSz="609585">
              <a:spcBef>
                <a:spcPts val="0"/>
              </a:spcBef>
            </a:pPr>
            <a:r>
              <a:rPr lang="en-US" sz="5400" b="1">
                <a:solidFill>
                  <a:prstClr val="black"/>
                </a:solidFill>
                <a:latin typeface="AvenirNext LT Pro Bold" panose="020B0504020202020204" pitchFamily="34" charset="77"/>
              </a:rPr>
              <a:t>We use </a:t>
            </a:r>
            <a:r>
              <a:rPr lang="en-US" sz="5400" b="1">
                <a:solidFill>
                  <a:srgbClr val="CEB36E"/>
                </a:solidFill>
                <a:latin typeface="AvenirNext LT Pro Bold" panose="020B0504020202020204" pitchFamily="34" charset="77"/>
                <a:cs typeface="+mn-cs"/>
              </a:rPr>
              <a:t>our work </a:t>
            </a:r>
            <a:r>
              <a:rPr lang="en-US" sz="5400" b="1">
                <a:solidFill>
                  <a:prstClr val="black"/>
                </a:solidFill>
                <a:latin typeface="AvenirNext LT Pro Bold" panose="020B0504020202020204" pitchFamily="34" charset="77"/>
              </a:rPr>
              <a:t>in all of our presentation, matching the slides title</a:t>
            </a:r>
          </a:p>
        </p:txBody>
      </p:sp>
      <p:pic>
        <p:nvPicPr>
          <p:cNvPr id="2" name="Picture 1">
            <a:extLst>
              <a:ext uri="{FF2B5EF4-FFF2-40B4-BE49-F238E27FC236}">
                <a16:creationId xmlns:a16="http://schemas.microsoft.com/office/drawing/2014/main" id="{AC383B4C-500A-16F3-3C3B-534D2B86B4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1816186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437390" y="1312673"/>
            <a:ext cx="5114324" cy="4232654"/>
          </a:xfrm>
          <a:prstGeom prst="rect">
            <a:avLst/>
          </a:prstGeom>
        </p:spPr>
        <p:txBody>
          <a:bodyPr anchor="ctr"/>
          <a:lstStyle>
            <a:lvl1pPr marL="0" indent="0" algn="ctr">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t>Click to edit Master title style</a:t>
            </a:r>
          </a:p>
        </p:txBody>
      </p:sp>
      <p:sp>
        <p:nvSpPr>
          <p:cNvPr id="3" name="Text Placeholder 2">
            <a:extLst>
              <a:ext uri="{FF2B5EF4-FFF2-40B4-BE49-F238E27FC236}">
                <a16:creationId xmlns:a16="http://schemas.microsoft.com/office/drawing/2014/main" id="{D35762FF-336C-21F9-5656-C4CEE735CE8B}"/>
              </a:ext>
            </a:extLst>
          </p:cNvPr>
          <p:cNvSpPr>
            <a:spLocks noGrp="1"/>
          </p:cNvSpPr>
          <p:nvPr>
            <p:ph type="body" sz="quarter" idx="19" hasCustomPrompt="1"/>
          </p:nvPr>
        </p:nvSpPr>
        <p:spPr>
          <a:xfrm>
            <a:off x="6640286" y="1312673"/>
            <a:ext cx="4107409" cy="423265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venirNext LT Pro Bold" panose="020B0504020202020204" pitchFamily="34" charset="77"/>
              </a:defRPr>
            </a:lvl1pPr>
            <a:lvl2pPr marL="457200" indent="0">
              <a:buNone/>
              <a:defRPr sz="1600" b="0" i="0">
                <a:latin typeface="AvenirNext LT Pro Bold" panose="020B0504020202020204" pitchFamily="34" charset="77"/>
              </a:defRPr>
            </a:lvl2pPr>
            <a:lvl3pPr marL="914400" indent="0">
              <a:buNone/>
              <a:defRPr sz="1600" b="0" i="0">
                <a:latin typeface="AvenirNext LT Pro Bold" panose="020B0504020202020204" pitchFamily="34" charset="77"/>
              </a:defRPr>
            </a:lvl3pPr>
            <a:lvl4pPr marL="1371600" indent="0">
              <a:buNone/>
              <a:defRPr sz="1600" b="0" i="0">
                <a:latin typeface="AvenirNext LT Pro Bold" panose="020B0504020202020204" pitchFamily="34" charset="77"/>
              </a:defRPr>
            </a:lvl4pPr>
            <a:lvl5pPr marL="1828800" indent="0">
              <a:buNone/>
              <a:defRPr sz="1600" b="0" i="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a:t>
            </a:r>
            <a:endParaRPr lang="en-BE"/>
          </a:p>
        </p:txBody>
      </p:sp>
      <p:sp>
        <p:nvSpPr>
          <p:cNvPr id="5" name="Text Placeholder 5">
            <a:extLst>
              <a:ext uri="{FF2B5EF4-FFF2-40B4-BE49-F238E27FC236}">
                <a16:creationId xmlns:a16="http://schemas.microsoft.com/office/drawing/2014/main" id="{0C619FEB-D199-F16D-5442-090844318C24}"/>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cxnSp>
        <p:nvCxnSpPr>
          <p:cNvPr id="4" name="Straight Connector 3">
            <a:extLst>
              <a:ext uri="{FF2B5EF4-FFF2-40B4-BE49-F238E27FC236}">
                <a16:creationId xmlns:a16="http://schemas.microsoft.com/office/drawing/2014/main" id="{752C83E4-584E-5F38-0AEC-415B239B07BB}"/>
              </a:ext>
            </a:extLst>
          </p:cNvPr>
          <p:cNvCxnSpPr>
            <a:cxnSpLocks/>
          </p:cNvCxnSpPr>
          <p:nvPr userDrawn="1"/>
        </p:nvCxnSpPr>
        <p:spPr>
          <a:xfrm flipV="1">
            <a:off x="6096000" y="1312673"/>
            <a:ext cx="0" cy="4232654"/>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D4AFE36-94F4-67EC-836C-D117E401EE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11220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AL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5762FF-336C-21F9-5656-C4CEE735CE8B}"/>
              </a:ext>
            </a:extLst>
          </p:cNvPr>
          <p:cNvSpPr>
            <a:spLocks noGrp="1"/>
          </p:cNvSpPr>
          <p:nvPr>
            <p:ph type="body" sz="quarter" idx="19" hasCustomPrompt="1"/>
          </p:nvPr>
        </p:nvSpPr>
        <p:spPr>
          <a:xfrm>
            <a:off x="1452932" y="1312673"/>
            <a:ext cx="4107409" cy="423265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venirNext LT Pro Bold" panose="020B0504020202020204" pitchFamily="34" charset="77"/>
              </a:defRPr>
            </a:lvl1pPr>
            <a:lvl2pPr marL="457200" indent="0">
              <a:buNone/>
              <a:defRPr sz="1600" b="0" i="0">
                <a:latin typeface="AvenirNext LT Pro Bold" panose="020B0504020202020204" pitchFamily="34" charset="77"/>
              </a:defRPr>
            </a:lvl2pPr>
            <a:lvl3pPr marL="914400" indent="0">
              <a:buNone/>
              <a:defRPr sz="1600" b="0" i="0">
                <a:latin typeface="AvenirNext LT Pro Bold" panose="020B0504020202020204" pitchFamily="34" charset="77"/>
              </a:defRPr>
            </a:lvl3pPr>
            <a:lvl4pPr marL="1371600" indent="0">
              <a:buNone/>
              <a:defRPr sz="1600" b="0" i="0">
                <a:latin typeface="AvenirNext LT Pro Bold" panose="020B0504020202020204" pitchFamily="34" charset="77"/>
              </a:defRPr>
            </a:lvl4pPr>
            <a:lvl5pPr marL="1828800" indent="0">
              <a:buNone/>
              <a:defRPr sz="1600" b="0" i="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a:t>
            </a:r>
            <a:endParaRPr lang="en-BE"/>
          </a:p>
        </p:txBody>
      </p:sp>
      <p:sp>
        <p:nvSpPr>
          <p:cNvPr id="5" name="Text Placeholder 5">
            <a:extLst>
              <a:ext uri="{FF2B5EF4-FFF2-40B4-BE49-F238E27FC236}">
                <a16:creationId xmlns:a16="http://schemas.microsoft.com/office/drawing/2014/main" id="{0C619FEB-D199-F16D-5442-090844318C24}"/>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cxnSp>
        <p:nvCxnSpPr>
          <p:cNvPr id="4" name="Straight Connector 3">
            <a:extLst>
              <a:ext uri="{FF2B5EF4-FFF2-40B4-BE49-F238E27FC236}">
                <a16:creationId xmlns:a16="http://schemas.microsoft.com/office/drawing/2014/main" id="{752C83E4-584E-5F38-0AEC-415B239B07BB}"/>
              </a:ext>
            </a:extLst>
          </p:cNvPr>
          <p:cNvCxnSpPr>
            <a:cxnSpLocks/>
          </p:cNvCxnSpPr>
          <p:nvPr userDrawn="1"/>
        </p:nvCxnSpPr>
        <p:spPr>
          <a:xfrm flipV="1">
            <a:off x="6096000" y="1312673"/>
            <a:ext cx="0" cy="4232654"/>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851F078A-3B11-FB8A-B6D7-F420708DB844}"/>
              </a:ext>
            </a:extLst>
          </p:cNvPr>
          <p:cNvSpPr>
            <a:spLocks noGrp="1"/>
          </p:cNvSpPr>
          <p:nvPr>
            <p:ph type="body" sz="quarter" idx="18" hasCustomPrompt="1"/>
          </p:nvPr>
        </p:nvSpPr>
        <p:spPr>
          <a:xfrm>
            <a:off x="6631660" y="1312673"/>
            <a:ext cx="5114324" cy="4232654"/>
          </a:xfrm>
          <a:prstGeom prst="rect">
            <a:avLst/>
          </a:prstGeom>
        </p:spPr>
        <p:txBody>
          <a:bodyPr anchor="ctr"/>
          <a:lstStyle>
            <a:lvl1pPr marL="0" indent="0" algn="l">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t>Click to edit Master title style</a:t>
            </a:r>
          </a:p>
        </p:txBody>
      </p:sp>
      <p:pic>
        <p:nvPicPr>
          <p:cNvPr id="7" name="Picture 6">
            <a:extLst>
              <a:ext uri="{FF2B5EF4-FFF2-40B4-BE49-F238E27FC236}">
                <a16:creationId xmlns:a16="http://schemas.microsoft.com/office/drawing/2014/main" id="{4F964337-D467-FD33-F300-3F7A05576C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297269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C619FEB-D199-F16D-5442-090844318C24}"/>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4" name="Content Placeholder 3">
            <a:extLst>
              <a:ext uri="{FF2B5EF4-FFF2-40B4-BE49-F238E27FC236}">
                <a16:creationId xmlns:a16="http://schemas.microsoft.com/office/drawing/2014/main" id="{F316A5BF-6354-56B8-D595-C241C6EAC994}"/>
              </a:ext>
            </a:extLst>
          </p:cNvPr>
          <p:cNvSpPr>
            <a:spLocks noGrp="1"/>
          </p:cNvSpPr>
          <p:nvPr>
            <p:ph sz="half" idx="2"/>
          </p:nvPr>
        </p:nvSpPr>
        <p:spPr>
          <a:xfrm>
            <a:off x="0" y="1088571"/>
            <a:ext cx="6457190" cy="4553266"/>
          </a:xfrm>
          <a:prstGeom prst="rect">
            <a:avLst/>
          </a:prstGeom>
          <a:solidFill>
            <a:schemeClr val="bg1">
              <a:lumMod val="95000"/>
            </a:schemeClr>
          </a:solidFill>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Content Placeholder 3">
            <a:extLst>
              <a:ext uri="{FF2B5EF4-FFF2-40B4-BE49-F238E27FC236}">
                <a16:creationId xmlns:a16="http://schemas.microsoft.com/office/drawing/2014/main" id="{5D602EE7-B3D1-FAB7-10A2-EB9AC52B8C04}"/>
              </a:ext>
            </a:extLst>
          </p:cNvPr>
          <p:cNvSpPr>
            <a:spLocks noGrp="1"/>
          </p:cNvSpPr>
          <p:nvPr>
            <p:ph sz="half" idx="11" hasCustomPrompt="1"/>
          </p:nvPr>
        </p:nvSpPr>
        <p:spPr>
          <a:xfrm>
            <a:off x="6838190" y="1088570"/>
            <a:ext cx="3688044" cy="4553267"/>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pic>
        <p:nvPicPr>
          <p:cNvPr id="3" name="Picture 2">
            <a:extLst>
              <a:ext uri="{FF2B5EF4-FFF2-40B4-BE49-F238E27FC236}">
                <a16:creationId xmlns:a16="http://schemas.microsoft.com/office/drawing/2014/main" id="{C10CD12F-27C2-F49F-D68D-3B20D687B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32605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ICTURE OPTION 2">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C619FEB-D199-F16D-5442-090844318C24}"/>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2" name="Content Placeholder 3">
            <a:extLst>
              <a:ext uri="{FF2B5EF4-FFF2-40B4-BE49-F238E27FC236}">
                <a16:creationId xmlns:a16="http://schemas.microsoft.com/office/drawing/2014/main" id="{4CC05ADF-498C-75D3-7B91-8CDAEC3A155B}"/>
              </a:ext>
            </a:extLst>
          </p:cNvPr>
          <p:cNvSpPr>
            <a:spLocks noGrp="1"/>
          </p:cNvSpPr>
          <p:nvPr>
            <p:ph sz="half" idx="2" hasCustomPrompt="1"/>
          </p:nvPr>
        </p:nvSpPr>
        <p:spPr>
          <a:xfrm>
            <a:off x="0" y="1088571"/>
            <a:ext cx="6096000" cy="4553266"/>
          </a:xfrm>
          <a:prstGeom prst="rect">
            <a:avLst/>
          </a:prstGeom>
          <a:solidFill>
            <a:schemeClr val="bg1">
              <a:lumMod val="95000"/>
            </a:schemeClr>
          </a:solidFill>
          <a:ln>
            <a:noFill/>
          </a:ln>
        </p:spPr>
        <p:txBody>
          <a:bodyPr/>
          <a:lstStyle>
            <a:lvl1pPr marL="0" indent="0">
              <a:buNone/>
              <a:defRPr/>
            </a:lvl1pPr>
          </a:lstStyle>
          <a:p>
            <a:pPr lvl="0"/>
            <a:r>
              <a:rPr lang="en-BE"/>
              <a:t>Picture goes here</a:t>
            </a:r>
          </a:p>
        </p:txBody>
      </p:sp>
      <p:sp>
        <p:nvSpPr>
          <p:cNvPr id="3" name="Title 1">
            <a:extLst>
              <a:ext uri="{FF2B5EF4-FFF2-40B4-BE49-F238E27FC236}">
                <a16:creationId xmlns:a16="http://schemas.microsoft.com/office/drawing/2014/main" id="{83EBDE4F-7D7A-27F1-4AAB-103368C36C4E}"/>
              </a:ext>
            </a:extLst>
          </p:cNvPr>
          <p:cNvSpPr>
            <a:spLocks noGrp="1"/>
          </p:cNvSpPr>
          <p:nvPr>
            <p:ph type="title"/>
          </p:nvPr>
        </p:nvSpPr>
        <p:spPr>
          <a:xfrm>
            <a:off x="6619776" y="1088571"/>
            <a:ext cx="4659571" cy="4553265"/>
          </a:xfrm>
          <a:prstGeom prst="rect">
            <a:avLst/>
          </a:prstGeom>
        </p:spPr>
        <p:txBody>
          <a:bodyPr anchor="ctr"/>
          <a:lstStyle>
            <a:lvl1pPr>
              <a:defRPr sz="6000" b="1">
                <a:latin typeface="AvenirNext LT Pro Bold" panose="020B0504020202020204" pitchFamily="34" charset="77"/>
              </a:defRPr>
            </a:lvl1pPr>
          </a:lstStyle>
          <a:p>
            <a:r>
              <a:rPr lang="en-GB"/>
              <a:t>Click to edit Master title style</a:t>
            </a:r>
            <a:endParaRPr lang="en-BE"/>
          </a:p>
        </p:txBody>
      </p:sp>
      <p:pic>
        <p:nvPicPr>
          <p:cNvPr id="6" name="Picture 5">
            <a:extLst>
              <a:ext uri="{FF2B5EF4-FFF2-40B4-BE49-F238E27FC236}">
                <a16:creationId xmlns:a16="http://schemas.microsoft.com/office/drawing/2014/main" id="{8AA4CDAA-93F3-FC22-7F3F-C7368C0BB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1789778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C619FEB-D199-F16D-5442-090844318C24}"/>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4" name="Title 1">
            <a:extLst>
              <a:ext uri="{FF2B5EF4-FFF2-40B4-BE49-F238E27FC236}">
                <a16:creationId xmlns:a16="http://schemas.microsoft.com/office/drawing/2014/main" id="{D76D6FA6-2C38-C53D-6DFF-A33FE82B363F}"/>
              </a:ext>
            </a:extLst>
          </p:cNvPr>
          <p:cNvSpPr>
            <a:spLocks noGrp="1"/>
          </p:cNvSpPr>
          <p:nvPr>
            <p:ph type="title"/>
          </p:nvPr>
        </p:nvSpPr>
        <p:spPr>
          <a:xfrm>
            <a:off x="437389" y="882175"/>
            <a:ext cx="11211271" cy="1325563"/>
          </a:xfrm>
          <a:prstGeom prst="rect">
            <a:avLst/>
          </a:prstGeom>
        </p:spPr>
        <p:txBody>
          <a:bodyPr anchor="ctr"/>
          <a:lstStyle>
            <a:lvl1pPr>
              <a:defRPr b="1">
                <a:latin typeface="AvenirNext LT Pro Bold" panose="020B0504020202020204" pitchFamily="34" charset="77"/>
              </a:defRPr>
            </a:lvl1pPr>
          </a:lstStyle>
          <a:p>
            <a:r>
              <a:rPr lang="en-GB"/>
              <a:t>Click to edit Master title style</a:t>
            </a:r>
            <a:endParaRPr lang="en-BE"/>
          </a:p>
        </p:txBody>
      </p:sp>
      <p:sp>
        <p:nvSpPr>
          <p:cNvPr id="6" name="Content Placeholder 3">
            <a:extLst>
              <a:ext uri="{FF2B5EF4-FFF2-40B4-BE49-F238E27FC236}">
                <a16:creationId xmlns:a16="http://schemas.microsoft.com/office/drawing/2014/main" id="{C73C6E6B-F960-E7FB-16B0-2DA7D386B587}"/>
              </a:ext>
            </a:extLst>
          </p:cNvPr>
          <p:cNvSpPr>
            <a:spLocks noGrp="1"/>
          </p:cNvSpPr>
          <p:nvPr>
            <p:ph sz="half" idx="11" hasCustomPrompt="1"/>
          </p:nvPr>
        </p:nvSpPr>
        <p:spPr>
          <a:xfrm>
            <a:off x="437389" y="2408875"/>
            <a:ext cx="4651695" cy="35669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Content Placeholder 3">
            <a:extLst>
              <a:ext uri="{FF2B5EF4-FFF2-40B4-BE49-F238E27FC236}">
                <a16:creationId xmlns:a16="http://schemas.microsoft.com/office/drawing/2014/main" id="{9DE54786-1BEB-81E9-6E64-6F4E82A50AFC}"/>
              </a:ext>
            </a:extLst>
          </p:cNvPr>
          <p:cNvSpPr>
            <a:spLocks noGrp="1"/>
          </p:cNvSpPr>
          <p:nvPr>
            <p:ph sz="half" idx="12" hasCustomPrompt="1"/>
          </p:nvPr>
        </p:nvSpPr>
        <p:spPr>
          <a:xfrm>
            <a:off x="5500576" y="2408875"/>
            <a:ext cx="4651695" cy="35669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pic>
        <p:nvPicPr>
          <p:cNvPr id="3" name="Picture 2">
            <a:extLst>
              <a:ext uri="{FF2B5EF4-FFF2-40B4-BE49-F238E27FC236}">
                <a16:creationId xmlns:a16="http://schemas.microsoft.com/office/drawing/2014/main" id="{7CCC2806-A9FE-51AA-89BB-F01C3A0ACB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286186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OPTION 4">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C619FEB-D199-F16D-5442-090844318C24}"/>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4" name="Title 1">
            <a:extLst>
              <a:ext uri="{FF2B5EF4-FFF2-40B4-BE49-F238E27FC236}">
                <a16:creationId xmlns:a16="http://schemas.microsoft.com/office/drawing/2014/main" id="{D76D6FA6-2C38-C53D-6DFF-A33FE82B363F}"/>
              </a:ext>
            </a:extLst>
          </p:cNvPr>
          <p:cNvSpPr>
            <a:spLocks noGrp="1"/>
          </p:cNvSpPr>
          <p:nvPr>
            <p:ph type="title"/>
          </p:nvPr>
        </p:nvSpPr>
        <p:spPr>
          <a:xfrm>
            <a:off x="437389" y="882175"/>
            <a:ext cx="11211271" cy="1325563"/>
          </a:xfrm>
          <a:prstGeom prst="rect">
            <a:avLst/>
          </a:prstGeom>
        </p:spPr>
        <p:txBody>
          <a:bodyPr anchor="ctr"/>
          <a:lstStyle>
            <a:lvl1pPr>
              <a:defRPr b="1">
                <a:latin typeface="AvenirNext LT Pro Bold" panose="020B0504020202020204" pitchFamily="34" charset="77"/>
              </a:defRPr>
            </a:lvl1pPr>
          </a:lstStyle>
          <a:p>
            <a:r>
              <a:rPr lang="en-GB"/>
              <a:t>Click to edit Master title style</a:t>
            </a:r>
            <a:endParaRPr lang="en-BE"/>
          </a:p>
        </p:txBody>
      </p:sp>
      <p:sp>
        <p:nvSpPr>
          <p:cNvPr id="6" name="Content Placeholder 3">
            <a:extLst>
              <a:ext uri="{FF2B5EF4-FFF2-40B4-BE49-F238E27FC236}">
                <a16:creationId xmlns:a16="http://schemas.microsoft.com/office/drawing/2014/main" id="{C73C6E6B-F960-E7FB-16B0-2DA7D386B587}"/>
              </a:ext>
            </a:extLst>
          </p:cNvPr>
          <p:cNvSpPr>
            <a:spLocks noGrp="1"/>
          </p:cNvSpPr>
          <p:nvPr>
            <p:ph sz="half" idx="11" hasCustomPrompt="1"/>
          </p:nvPr>
        </p:nvSpPr>
        <p:spPr>
          <a:xfrm>
            <a:off x="437389" y="2408875"/>
            <a:ext cx="11211271" cy="35669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pic>
        <p:nvPicPr>
          <p:cNvPr id="3" name="Picture 2">
            <a:extLst>
              <a:ext uri="{FF2B5EF4-FFF2-40B4-BE49-F238E27FC236}">
                <a16:creationId xmlns:a16="http://schemas.microsoft.com/office/drawing/2014/main" id="{2312F0A4-1CEC-9D17-9FEB-3342154DA6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43243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 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3177B9-1765-CC87-DAC7-824DEE9050E0}"/>
              </a:ext>
            </a:extLst>
          </p:cNvPr>
          <p:cNvSpPr>
            <a:spLocks noGrp="1"/>
          </p:cNvSpPr>
          <p:nvPr>
            <p:ph type="title" hasCustomPrompt="1"/>
          </p:nvPr>
        </p:nvSpPr>
        <p:spPr>
          <a:xfrm>
            <a:off x="1455738" y="1455911"/>
            <a:ext cx="3028492" cy="843340"/>
          </a:xfrm>
          <a:prstGeom prst="rect">
            <a:avLst/>
          </a:prstGeom>
        </p:spPr>
        <p:txBody>
          <a:bodyPr anchor="ctr">
            <a:normAutofit/>
          </a:bodyPr>
          <a:lstStyle>
            <a:lvl1pPr marL="0" algn="l" defTabSz="914400" rtl="0" eaLnBrk="1" latinLnBrk="0" hangingPunct="1">
              <a:lnSpc>
                <a:spcPct val="90000"/>
              </a:lnSpc>
              <a:spcBef>
                <a:spcPct val="0"/>
              </a:spcBef>
              <a:buNone/>
              <a:defRPr lang="en-BE" sz="3200" b="1" i="0" kern="1200" dirty="0">
                <a:solidFill>
                  <a:schemeClr val="tx1"/>
                </a:solidFill>
                <a:latin typeface="AvenirNext LT Pro Bold" panose="020B0504020202020204" pitchFamily="34" charset="77"/>
                <a:ea typeface="+mj-ea"/>
                <a:cs typeface="+mj-cs"/>
              </a:defRPr>
            </a:lvl1pPr>
          </a:lstStyle>
          <a:p>
            <a:r>
              <a:rPr lang="en-GB"/>
              <a:t>Chapter title</a:t>
            </a:r>
            <a:endParaRPr lang="en-BE"/>
          </a:p>
        </p:txBody>
      </p:sp>
      <p:cxnSp>
        <p:nvCxnSpPr>
          <p:cNvPr id="8" name="Straight Connector 7">
            <a:extLst>
              <a:ext uri="{FF2B5EF4-FFF2-40B4-BE49-F238E27FC236}">
                <a16:creationId xmlns:a16="http://schemas.microsoft.com/office/drawing/2014/main" id="{ECB754D3-B723-90D5-F927-AE5F3979136D}"/>
              </a:ext>
            </a:extLst>
          </p:cNvPr>
          <p:cNvCxnSpPr>
            <a:cxnSpLocks/>
          </p:cNvCxnSpPr>
          <p:nvPr userDrawn="1"/>
        </p:nvCxnSpPr>
        <p:spPr>
          <a:xfrm>
            <a:off x="437390" y="587639"/>
            <a:ext cx="1675546" cy="0"/>
          </a:xfrm>
          <a:prstGeom prst="line">
            <a:avLst/>
          </a:prstGeom>
          <a:noFill/>
          <a:ln w="12700" cap="flat" cmpd="sng" algn="ctr">
            <a:solidFill>
              <a:srgbClr val="DCCF7F"/>
            </a:solidFill>
            <a:prstDash val="solid"/>
            <a:miter lim="800000"/>
          </a:ln>
          <a:effectLst/>
        </p:spPr>
      </p:cxnSp>
      <p:sp>
        <p:nvSpPr>
          <p:cNvPr id="10" name="Text Placeholder 5">
            <a:extLst>
              <a:ext uri="{FF2B5EF4-FFF2-40B4-BE49-F238E27FC236}">
                <a16:creationId xmlns:a16="http://schemas.microsoft.com/office/drawing/2014/main" id="{8D4E74AE-BE2A-555B-2C3C-E2E4528A13C1}"/>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36" name="Text Placeholder 35">
            <a:extLst>
              <a:ext uri="{FF2B5EF4-FFF2-40B4-BE49-F238E27FC236}">
                <a16:creationId xmlns:a16="http://schemas.microsoft.com/office/drawing/2014/main" id="{E0D22FC1-1B82-D4A0-832C-BA9733F4D600}"/>
              </a:ext>
            </a:extLst>
          </p:cNvPr>
          <p:cNvSpPr>
            <a:spLocks noGrp="1"/>
          </p:cNvSpPr>
          <p:nvPr>
            <p:ph type="body" sz="quarter" idx="11" hasCustomPrompt="1"/>
          </p:nvPr>
        </p:nvSpPr>
        <p:spPr>
          <a:xfrm>
            <a:off x="438150" y="14553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1</a:t>
            </a:r>
          </a:p>
        </p:txBody>
      </p:sp>
      <p:sp>
        <p:nvSpPr>
          <p:cNvPr id="44" name="Text Placeholder 43">
            <a:extLst>
              <a:ext uri="{FF2B5EF4-FFF2-40B4-BE49-F238E27FC236}">
                <a16:creationId xmlns:a16="http://schemas.microsoft.com/office/drawing/2014/main" id="{2C33B690-4024-B18C-5813-1F81676020B8}"/>
              </a:ext>
            </a:extLst>
          </p:cNvPr>
          <p:cNvSpPr>
            <a:spLocks noGrp="1"/>
          </p:cNvSpPr>
          <p:nvPr>
            <p:ph type="body" sz="quarter" idx="12" hasCustomPrompt="1"/>
          </p:nvPr>
        </p:nvSpPr>
        <p:spPr>
          <a:xfrm>
            <a:off x="1455738" y="2585660"/>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5" name="Text Placeholder 35">
            <a:extLst>
              <a:ext uri="{FF2B5EF4-FFF2-40B4-BE49-F238E27FC236}">
                <a16:creationId xmlns:a16="http://schemas.microsoft.com/office/drawing/2014/main" id="{FCD1DC4A-E6B6-EE80-1E1F-8881A27E359C}"/>
              </a:ext>
            </a:extLst>
          </p:cNvPr>
          <p:cNvSpPr>
            <a:spLocks noGrp="1"/>
          </p:cNvSpPr>
          <p:nvPr>
            <p:ph type="body" sz="quarter" idx="13" hasCustomPrompt="1"/>
          </p:nvPr>
        </p:nvSpPr>
        <p:spPr>
          <a:xfrm>
            <a:off x="438150" y="25856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2</a:t>
            </a:r>
          </a:p>
        </p:txBody>
      </p:sp>
      <p:sp>
        <p:nvSpPr>
          <p:cNvPr id="46" name="Text Placeholder 43">
            <a:extLst>
              <a:ext uri="{FF2B5EF4-FFF2-40B4-BE49-F238E27FC236}">
                <a16:creationId xmlns:a16="http://schemas.microsoft.com/office/drawing/2014/main" id="{11452F8C-DC1D-3A28-0048-4A6A33B75C89}"/>
              </a:ext>
            </a:extLst>
          </p:cNvPr>
          <p:cNvSpPr>
            <a:spLocks noGrp="1"/>
          </p:cNvSpPr>
          <p:nvPr>
            <p:ph type="body" sz="quarter" idx="14" hasCustomPrompt="1"/>
          </p:nvPr>
        </p:nvSpPr>
        <p:spPr>
          <a:xfrm>
            <a:off x="1455738" y="371540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7" name="Text Placeholder 35">
            <a:extLst>
              <a:ext uri="{FF2B5EF4-FFF2-40B4-BE49-F238E27FC236}">
                <a16:creationId xmlns:a16="http://schemas.microsoft.com/office/drawing/2014/main" id="{11868247-DD7B-AC5F-B819-4D86A08CE95B}"/>
              </a:ext>
            </a:extLst>
          </p:cNvPr>
          <p:cNvSpPr>
            <a:spLocks noGrp="1"/>
          </p:cNvSpPr>
          <p:nvPr>
            <p:ph type="body" sz="quarter" idx="15" hasCustomPrompt="1"/>
          </p:nvPr>
        </p:nvSpPr>
        <p:spPr>
          <a:xfrm>
            <a:off x="438150" y="3715407"/>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3</a:t>
            </a:r>
          </a:p>
        </p:txBody>
      </p:sp>
      <p:sp>
        <p:nvSpPr>
          <p:cNvPr id="48" name="Text Placeholder 43">
            <a:extLst>
              <a:ext uri="{FF2B5EF4-FFF2-40B4-BE49-F238E27FC236}">
                <a16:creationId xmlns:a16="http://schemas.microsoft.com/office/drawing/2014/main" id="{033A2828-93D6-AE38-4904-EEC48DE99288}"/>
              </a:ext>
            </a:extLst>
          </p:cNvPr>
          <p:cNvSpPr>
            <a:spLocks noGrp="1"/>
          </p:cNvSpPr>
          <p:nvPr>
            <p:ph type="body" sz="quarter" idx="16" hasCustomPrompt="1"/>
          </p:nvPr>
        </p:nvSpPr>
        <p:spPr>
          <a:xfrm>
            <a:off x="1455738" y="4845155"/>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9" name="Text Placeholder 35">
            <a:extLst>
              <a:ext uri="{FF2B5EF4-FFF2-40B4-BE49-F238E27FC236}">
                <a16:creationId xmlns:a16="http://schemas.microsoft.com/office/drawing/2014/main" id="{4015985F-C691-248F-BA47-AF3BC5D72F10}"/>
              </a:ext>
            </a:extLst>
          </p:cNvPr>
          <p:cNvSpPr>
            <a:spLocks noGrp="1"/>
          </p:cNvSpPr>
          <p:nvPr>
            <p:ph type="body" sz="quarter" idx="17" hasCustomPrompt="1"/>
          </p:nvPr>
        </p:nvSpPr>
        <p:spPr>
          <a:xfrm>
            <a:off x="438150" y="4845154"/>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4</a:t>
            </a:r>
          </a:p>
        </p:txBody>
      </p:sp>
      <p:sp>
        <p:nvSpPr>
          <p:cNvPr id="51" name="Text Placeholder 35">
            <a:extLst>
              <a:ext uri="{FF2B5EF4-FFF2-40B4-BE49-F238E27FC236}">
                <a16:creationId xmlns:a16="http://schemas.microsoft.com/office/drawing/2014/main" id="{7017D547-6A42-A890-55AE-F4A44405F755}"/>
              </a:ext>
            </a:extLst>
          </p:cNvPr>
          <p:cNvSpPr>
            <a:spLocks noGrp="1"/>
          </p:cNvSpPr>
          <p:nvPr>
            <p:ph type="body" sz="quarter" idx="18" hasCustomPrompt="1"/>
          </p:nvPr>
        </p:nvSpPr>
        <p:spPr>
          <a:xfrm>
            <a:off x="5267602" y="14553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5</a:t>
            </a:r>
          </a:p>
        </p:txBody>
      </p:sp>
      <p:sp>
        <p:nvSpPr>
          <p:cNvPr id="52" name="Text Placeholder 43">
            <a:extLst>
              <a:ext uri="{FF2B5EF4-FFF2-40B4-BE49-F238E27FC236}">
                <a16:creationId xmlns:a16="http://schemas.microsoft.com/office/drawing/2014/main" id="{96C7732F-1EF7-3660-0A7B-D7A15A6390A1}"/>
              </a:ext>
            </a:extLst>
          </p:cNvPr>
          <p:cNvSpPr>
            <a:spLocks noGrp="1"/>
          </p:cNvSpPr>
          <p:nvPr>
            <p:ph type="body" sz="quarter" idx="19" hasCustomPrompt="1"/>
          </p:nvPr>
        </p:nvSpPr>
        <p:spPr>
          <a:xfrm>
            <a:off x="6285190" y="2585660"/>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53" name="Text Placeholder 35">
            <a:extLst>
              <a:ext uri="{FF2B5EF4-FFF2-40B4-BE49-F238E27FC236}">
                <a16:creationId xmlns:a16="http://schemas.microsoft.com/office/drawing/2014/main" id="{712600F8-D618-8E66-0159-98E1601D42F8}"/>
              </a:ext>
            </a:extLst>
          </p:cNvPr>
          <p:cNvSpPr>
            <a:spLocks noGrp="1"/>
          </p:cNvSpPr>
          <p:nvPr>
            <p:ph type="body" sz="quarter" idx="20" hasCustomPrompt="1"/>
          </p:nvPr>
        </p:nvSpPr>
        <p:spPr>
          <a:xfrm>
            <a:off x="5267602" y="25856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6</a:t>
            </a:r>
          </a:p>
        </p:txBody>
      </p:sp>
      <p:sp>
        <p:nvSpPr>
          <p:cNvPr id="54" name="Text Placeholder 43">
            <a:extLst>
              <a:ext uri="{FF2B5EF4-FFF2-40B4-BE49-F238E27FC236}">
                <a16:creationId xmlns:a16="http://schemas.microsoft.com/office/drawing/2014/main" id="{9F7F3BA1-062B-20E6-8FFF-69B99F1BE645}"/>
              </a:ext>
            </a:extLst>
          </p:cNvPr>
          <p:cNvSpPr>
            <a:spLocks noGrp="1"/>
          </p:cNvSpPr>
          <p:nvPr>
            <p:ph type="body" sz="quarter" idx="21" hasCustomPrompt="1"/>
          </p:nvPr>
        </p:nvSpPr>
        <p:spPr>
          <a:xfrm>
            <a:off x="6285190" y="371540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55" name="Text Placeholder 35">
            <a:extLst>
              <a:ext uri="{FF2B5EF4-FFF2-40B4-BE49-F238E27FC236}">
                <a16:creationId xmlns:a16="http://schemas.microsoft.com/office/drawing/2014/main" id="{509D8F35-AAA0-92D2-5087-F637D5CC40A6}"/>
              </a:ext>
            </a:extLst>
          </p:cNvPr>
          <p:cNvSpPr>
            <a:spLocks noGrp="1"/>
          </p:cNvSpPr>
          <p:nvPr>
            <p:ph type="body" sz="quarter" idx="22" hasCustomPrompt="1"/>
          </p:nvPr>
        </p:nvSpPr>
        <p:spPr>
          <a:xfrm>
            <a:off x="5267602" y="3715407"/>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7</a:t>
            </a:r>
          </a:p>
        </p:txBody>
      </p:sp>
      <p:sp>
        <p:nvSpPr>
          <p:cNvPr id="56" name="Text Placeholder 43">
            <a:extLst>
              <a:ext uri="{FF2B5EF4-FFF2-40B4-BE49-F238E27FC236}">
                <a16:creationId xmlns:a16="http://schemas.microsoft.com/office/drawing/2014/main" id="{B4BCE137-36D5-30F7-C22F-B6C97E1B15C7}"/>
              </a:ext>
            </a:extLst>
          </p:cNvPr>
          <p:cNvSpPr>
            <a:spLocks noGrp="1"/>
          </p:cNvSpPr>
          <p:nvPr>
            <p:ph type="body" sz="quarter" idx="23" hasCustomPrompt="1"/>
          </p:nvPr>
        </p:nvSpPr>
        <p:spPr>
          <a:xfrm>
            <a:off x="6285190" y="4845155"/>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57" name="Text Placeholder 35">
            <a:extLst>
              <a:ext uri="{FF2B5EF4-FFF2-40B4-BE49-F238E27FC236}">
                <a16:creationId xmlns:a16="http://schemas.microsoft.com/office/drawing/2014/main" id="{FFBF7E17-0C04-4665-FE41-0A4E15A900C9}"/>
              </a:ext>
            </a:extLst>
          </p:cNvPr>
          <p:cNvSpPr>
            <a:spLocks noGrp="1"/>
          </p:cNvSpPr>
          <p:nvPr>
            <p:ph type="body" sz="quarter" idx="24" hasCustomPrompt="1"/>
          </p:nvPr>
        </p:nvSpPr>
        <p:spPr>
          <a:xfrm>
            <a:off x="5267602" y="4845154"/>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8800" b="0" i="0" kern="1200" dirty="0">
                <a:solidFill>
                  <a:srgbClr val="CEB36E"/>
                </a:solidFill>
                <a:latin typeface="Bodoni MT" panose="02070603080606020203" pitchFamily="18" charset="77"/>
                <a:ea typeface="+mn-ea"/>
                <a:cs typeface="+mn-cs"/>
              </a:defRPr>
            </a:lvl1pPr>
          </a:lstStyle>
          <a:p>
            <a:pPr lvl="0"/>
            <a:r>
              <a:rPr lang="en-GB"/>
              <a:t>8</a:t>
            </a:r>
          </a:p>
        </p:txBody>
      </p:sp>
      <p:sp>
        <p:nvSpPr>
          <p:cNvPr id="58" name="Text Placeholder 43">
            <a:extLst>
              <a:ext uri="{FF2B5EF4-FFF2-40B4-BE49-F238E27FC236}">
                <a16:creationId xmlns:a16="http://schemas.microsoft.com/office/drawing/2014/main" id="{0511C860-68F2-B7BB-CD30-D9320A52141C}"/>
              </a:ext>
            </a:extLst>
          </p:cNvPr>
          <p:cNvSpPr>
            <a:spLocks noGrp="1"/>
          </p:cNvSpPr>
          <p:nvPr>
            <p:ph type="body" sz="quarter" idx="25" hasCustomPrompt="1"/>
          </p:nvPr>
        </p:nvSpPr>
        <p:spPr>
          <a:xfrm>
            <a:off x="6285190" y="145535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pic>
        <p:nvPicPr>
          <p:cNvPr id="3" name="Picture 2">
            <a:extLst>
              <a:ext uri="{FF2B5EF4-FFF2-40B4-BE49-F238E27FC236}">
                <a16:creationId xmlns:a16="http://schemas.microsoft.com/office/drawing/2014/main" id="{31F1F3C4-722D-65E5-3EDC-CDE31F27654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63284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HREE COLUMN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B333121A-C315-B6DF-FBBE-ECDD5E37D628}"/>
              </a:ext>
            </a:extLst>
          </p:cNvPr>
          <p:cNvSpPr>
            <a:spLocks noGrp="1"/>
          </p:cNvSpPr>
          <p:nvPr>
            <p:ph sz="half" idx="10" hasCustomPrompt="1"/>
          </p:nvPr>
        </p:nvSpPr>
        <p:spPr>
          <a:xfrm>
            <a:off x="737537" y="2490325"/>
            <a:ext cx="3158602" cy="3143362"/>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a:t>
            </a:r>
          </a:p>
          <a:p>
            <a:pPr lvl="1"/>
            <a:r>
              <a:rPr lang="en-GB"/>
              <a:t>Second level</a:t>
            </a:r>
          </a:p>
          <a:p>
            <a:pPr lvl="2"/>
            <a:r>
              <a:rPr lang="en-GB"/>
              <a:t>Third level</a:t>
            </a:r>
          </a:p>
          <a:p>
            <a:pPr lvl="3"/>
            <a:r>
              <a:rPr lang="en-GB"/>
              <a:t>Fourth level</a:t>
            </a:r>
          </a:p>
          <a:p>
            <a:pPr lvl="4"/>
            <a:r>
              <a:rPr lang="en-GB"/>
              <a:t>Fifth level</a:t>
            </a:r>
            <a:endParaRPr lang="en-BE"/>
          </a:p>
        </p:txBody>
      </p:sp>
      <p:cxnSp>
        <p:nvCxnSpPr>
          <p:cNvPr id="7" name="Straight Connector 6">
            <a:extLst>
              <a:ext uri="{FF2B5EF4-FFF2-40B4-BE49-F238E27FC236}">
                <a16:creationId xmlns:a16="http://schemas.microsoft.com/office/drawing/2014/main" id="{21FBC233-F9FC-FC31-FFD4-498BB98BAC24}"/>
              </a:ext>
            </a:extLst>
          </p:cNvPr>
          <p:cNvCxnSpPr>
            <a:cxnSpLocks/>
          </p:cNvCxnSpPr>
          <p:nvPr userDrawn="1"/>
        </p:nvCxnSpPr>
        <p:spPr>
          <a:xfrm flipV="1">
            <a:off x="4186711" y="1506387"/>
            <a:ext cx="0" cy="442121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4E3EAE-875C-903E-C98E-68D28A80444B}"/>
              </a:ext>
            </a:extLst>
          </p:cNvPr>
          <p:cNvCxnSpPr>
            <a:cxnSpLocks/>
          </p:cNvCxnSpPr>
          <p:nvPr userDrawn="1"/>
        </p:nvCxnSpPr>
        <p:spPr>
          <a:xfrm flipV="1">
            <a:off x="8008071" y="1467937"/>
            <a:ext cx="0" cy="442121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300A8079-45AB-028C-F4E8-7C7E00CAEAD2}"/>
              </a:ext>
            </a:extLst>
          </p:cNvPr>
          <p:cNvSpPr>
            <a:spLocks noGrp="1"/>
          </p:cNvSpPr>
          <p:nvPr>
            <p:ph sz="half" idx="13" hasCustomPrompt="1"/>
          </p:nvPr>
        </p:nvSpPr>
        <p:spPr>
          <a:xfrm>
            <a:off x="4516697" y="2490325"/>
            <a:ext cx="3158602" cy="3143362"/>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a:t>
            </a:r>
          </a:p>
          <a:p>
            <a:pPr lvl="1"/>
            <a:r>
              <a:rPr lang="en-GB"/>
              <a:t>Second level</a:t>
            </a:r>
          </a:p>
          <a:p>
            <a:pPr lvl="2"/>
            <a:r>
              <a:rPr lang="en-GB"/>
              <a:t>Third level</a:t>
            </a:r>
          </a:p>
          <a:p>
            <a:pPr lvl="3"/>
            <a:r>
              <a:rPr lang="en-GB"/>
              <a:t>Fourth level</a:t>
            </a:r>
          </a:p>
          <a:p>
            <a:pPr lvl="4"/>
            <a:r>
              <a:rPr lang="en-GB"/>
              <a:t>Fifth level</a:t>
            </a:r>
            <a:endParaRPr lang="en-BE"/>
          </a:p>
        </p:txBody>
      </p:sp>
      <p:sp>
        <p:nvSpPr>
          <p:cNvPr id="12" name="Content Placeholder 3">
            <a:extLst>
              <a:ext uri="{FF2B5EF4-FFF2-40B4-BE49-F238E27FC236}">
                <a16:creationId xmlns:a16="http://schemas.microsoft.com/office/drawing/2014/main" id="{9AA1F261-C265-AAC9-7420-4481410458A2}"/>
              </a:ext>
            </a:extLst>
          </p:cNvPr>
          <p:cNvSpPr>
            <a:spLocks noGrp="1"/>
          </p:cNvSpPr>
          <p:nvPr>
            <p:ph sz="half" idx="14" hasCustomPrompt="1"/>
          </p:nvPr>
        </p:nvSpPr>
        <p:spPr>
          <a:xfrm>
            <a:off x="8338056" y="2490325"/>
            <a:ext cx="3158602" cy="3143362"/>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600" b="0" i="0" smtClean="0">
                <a:effectLst/>
                <a:latin typeface="AvenirNext LT Pro Bold" panose="020B0504020202020204" pitchFamily="34" charset="77"/>
              </a:defRPr>
            </a:lvl1pPr>
            <a:lvl2pPr>
              <a:lnSpc>
                <a:spcPct val="100000"/>
              </a:lnSpc>
              <a:defRPr sz="1600">
                <a:latin typeface="AvenirNext LT Pro Bold" panose="020B0504020202020204" pitchFamily="34" charset="77"/>
              </a:defRPr>
            </a:lvl2pPr>
            <a:lvl3pPr>
              <a:lnSpc>
                <a:spcPct val="100000"/>
              </a:lnSpc>
              <a:defRPr sz="1400">
                <a:latin typeface="AvenirNext LT Pro Bold" panose="020B0504020202020204" pitchFamily="34" charset="77"/>
              </a:defRPr>
            </a:lvl3pPr>
            <a:lvl4pPr>
              <a:lnSpc>
                <a:spcPct val="100000"/>
              </a:lnSpc>
              <a:defRPr sz="1200">
                <a:latin typeface="AvenirNext LT Pro Bold" panose="020B0504020202020204" pitchFamily="34" charset="77"/>
              </a:defRPr>
            </a:lvl4pPr>
            <a:lvl5pPr>
              <a:lnSpc>
                <a:spcPct val="100000"/>
              </a:lnSpc>
              <a:defRPr sz="110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a:t>
            </a:r>
          </a:p>
          <a:p>
            <a:pPr lvl="1"/>
            <a:r>
              <a:rPr lang="en-GB"/>
              <a:t>Second level</a:t>
            </a:r>
          </a:p>
          <a:p>
            <a:pPr lvl="2"/>
            <a:r>
              <a:rPr lang="en-GB"/>
              <a:t>Third level</a:t>
            </a:r>
          </a:p>
          <a:p>
            <a:pPr lvl="3"/>
            <a:r>
              <a:rPr lang="en-GB"/>
              <a:t>Fourth level</a:t>
            </a:r>
          </a:p>
          <a:p>
            <a:pPr lvl="4"/>
            <a:r>
              <a:rPr lang="en-GB"/>
              <a:t>Fifth level</a:t>
            </a:r>
            <a:endParaRPr lang="en-BE"/>
          </a:p>
        </p:txBody>
      </p:sp>
      <p:sp>
        <p:nvSpPr>
          <p:cNvPr id="13" name="Text Placeholder 6">
            <a:extLst>
              <a:ext uri="{FF2B5EF4-FFF2-40B4-BE49-F238E27FC236}">
                <a16:creationId xmlns:a16="http://schemas.microsoft.com/office/drawing/2014/main" id="{C340CD68-F2E6-911E-5395-BDE9733A00A6}"/>
              </a:ext>
            </a:extLst>
          </p:cNvPr>
          <p:cNvSpPr>
            <a:spLocks noGrp="1"/>
          </p:cNvSpPr>
          <p:nvPr>
            <p:ph type="body" sz="quarter" idx="15" hasCustomPrompt="1"/>
          </p:nvPr>
        </p:nvSpPr>
        <p:spPr>
          <a:xfrm>
            <a:off x="4516697" y="920135"/>
            <a:ext cx="3158602" cy="54780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BE" sz="3600" b="0" i="0" kern="1200" dirty="0">
                <a:solidFill>
                  <a:srgbClr val="CEB36E"/>
                </a:solidFill>
                <a:latin typeface="Bodoni MT" panose="02070603080606020203" pitchFamily="18" charset="77"/>
                <a:ea typeface="+mn-ea"/>
                <a:cs typeface="+mn-cs"/>
              </a:defRPr>
            </a:lvl1pPr>
          </a:lstStyle>
          <a:p>
            <a:pPr lvl="0"/>
            <a:r>
              <a:rPr lang="en-GB"/>
              <a:t>02</a:t>
            </a:r>
            <a:endParaRPr lang="en-BE"/>
          </a:p>
        </p:txBody>
      </p:sp>
      <p:sp>
        <p:nvSpPr>
          <p:cNvPr id="14" name="Text Placeholder 6">
            <a:extLst>
              <a:ext uri="{FF2B5EF4-FFF2-40B4-BE49-F238E27FC236}">
                <a16:creationId xmlns:a16="http://schemas.microsoft.com/office/drawing/2014/main" id="{2327DAAE-0937-02D6-26FE-5949FADF87BA}"/>
              </a:ext>
            </a:extLst>
          </p:cNvPr>
          <p:cNvSpPr>
            <a:spLocks noGrp="1"/>
          </p:cNvSpPr>
          <p:nvPr>
            <p:ph type="body" sz="quarter" idx="16" hasCustomPrompt="1"/>
          </p:nvPr>
        </p:nvSpPr>
        <p:spPr>
          <a:xfrm>
            <a:off x="8338056" y="920135"/>
            <a:ext cx="3158602" cy="54780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BE" sz="3600" b="0" i="0" kern="1200" dirty="0">
                <a:solidFill>
                  <a:srgbClr val="CEB36E"/>
                </a:solidFill>
                <a:latin typeface="Bodoni MT" panose="02070603080606020203" pitchFamily="18" charset="77"/>
                <a:ea typeface="+mn-ea"/>
                <a:cs typeface="+mn-cs"/>
              </a:defRPr>
            </a:lvl1pPr>
          </a:lstStyle>
          <a:p>
            <a:pPr lvl="0"/>
            <a:r>
              <a:rPr lang="en-GB"/>
              <a:t>03</a:t>
            </a:r>
            <a:endParaRPr lang="en-BE"/>
          </a:p>
        </p:txBody>
      </p:sp>
      <p:sp>
        <p:nvSpPr>
          <p:cNvPr id="15" name="Text Placeholder 6">
            <a:extLst>
              <a:ext uri="{FF2B5EF4-FFF2-40B4-BE49-F238E27FC236}">
                <a16:creationId xmlns:a16="http://schemas.microsoft.com/office/drawing/2014/main" id="{980B9241-3FFF-1AD6-420B-047FFAD36640}"/>
              </a:ext>
            </a:extLst>
          </p:cNvPr>
          <p:cNvSpPr>
            <a:spLocks noGrp="1"/>
          </p:cNvSpPr>
          <p:nvPr>
            <p:ph type="body" sz="quarter" idx="17" hasCustomPrompt="1"/>
          </p:nvPr>
        </p:nvSpPr>
        <p:spPr>
          <a:xfrm>
            <a:off x="737537" y="920135"/>
            <a:ext cx="3158602" cy="54780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BE" sz="3600" b="0" i="0" kern="1200" dirty="0">
                <a:solidFill>
                  <a:srgbClr val="CEB36E"/>
                </a:solidFill>
                <a:latin typeface="Bodoni MT" panose="02070603080606020203" pitchFamily="18" charset="77"/>
                <a:ea typeface="+mn-ea"/>
                <a:cs typeface="+mn-cs"/>
              </a:defRPr>
            </a:lvl1pPr>
          </a:lstStyle>
          <a:p>
            <a:pPr lvl="0"/>
            <a:r>
              <a:rPr lang="en-GB"/>
              <a:t>01</a:t>
            </a:r>
            <a:endParaRPr lang="en-BE"/>
          </a:p>
        </p:txBody>
      </p:sp>
      <p:sp>
        <p:nvSpPr>
          <p:cNvPr id="18" name="Text Placeholder 17">
            <a:extLst>
              <a:ext uri="{FF2B5EF4-FFF2-40B4-BE49-F238E27FC236}">
                <a16:creationId xmlns:a16="http://schemas.microsoft.com/office/drawing/2014/main" id="{F2BB25B4-EA95-05C8-294F-18A3E6B5CC04}"/>
              </a:ext>
            </a:extLst>
          </p:cNvPr>
          <p:cNvSpPr>
            <a:spLocks noGrp="1"/>
          </p:cNvSpPr>
          <p:nvPr>
            <p:ph type="body" sz="quarter" idx="18" hasCustomPrompt="1"/>
          </p:nvPr>
        </p:nvSpPr>
        <p:spPr>
          <a:xfrm>
            <a:off x="737536" y="1536540"/>
            <a:ext cx="3158595" cy="914400"/>
          </a:xfrm>
          <a:prstGeom prst="rect">
            <a:avLst/>
          </a:prstGeom>
        </p:spPr>
        <p:txBody>
          <a:bodyPr anchor="ctr"/>
          <a:lstStyle>
            <a:lvl1pPr marL="0" indent="0" algn="ctr">
              <a:buNone/>
              <a:defRPr sz="2400" b="1">
                <a:latin typeface="AvenirNext LT Pro Bold" panose="020B0504020202020204" pitchFamily="34" charset="77"/>
              </a:defRPr>
            </a:lvl1pPr>
          </a:lstStyle>
          <a:p>
            <a:r>
              <a:rPr lang="en-GB"/>
              <a:t>Click to edit </a:t>
            </a:r>
            <a:br>
              <a:rPr lang="en-GB"/>
            </a:br>
            <a:r>
              <a:rPr lang="en-GB"/>
              <a:t>Master title style</a:t>
            </a:r>
            <a:endParaRPr lang="en-BE"/>
          </a:p>
        </p:txBody>
      </p:sp>
      <p:sp>
        <p:nvSpPr>
          <p:cNvPr id="19" name="Text Placeholder 17">
            <a:extLst>
              <a:ext uri="{FF2B5EF4-FFF2-40B4-BE49-F238E27FC236}">
                <a16:creationId xmlns:a16="http://schemas.microsoft.com/office/drawing/2014/main" id="{45817B13-394A-2968-9E52-C825512DF70B}"/>
              </a:ext>
            </a:extLst>
          </p:cNvPr>
          <p:cNvSpPr>
            <a:spLocks noGrp="1"/>
          </p:cNvSpPr>
          <p:nvPr>
            <p:ph type="body" sz="quarter" idx="19" hasCustomPrompt="1"/>
          </p:nvPr>
        </p:nvSpPr>
        <p:spPr>
          <a:xfrm>
            <a:off x="4516697" y="1536540"/>
            <a:ext cx="3158595" cy="914400"/>
          </a:xfrm>
          <a:prstGeom prst="rect">
            <a:avLst/>
          </a:prstGeom>
        </p:spPr>
        <p:txBody>
          <a:bodyPr anchor="ctr"/>
          <a:lstStyle>
            <a:lvl1pPr marL="0" indent="0" algn="ctr">
              <a:buNone/>
              <a:defRPr sz="2400" b="1">
                <a:latin typeface="AvenirNext LT Pro Bold" panose="020B0504020202020204" pitchFamily="34" charset="77"/>
              </a:defRPr>
            </a:lvl1pPr>
          </a:lstStyle>
          <a:p>
            <a:r>
              <a:rPr lang="en-GB"/>
              <a:t>Click to edit </a:t>
            </a:r>
            <a:br>
              <a:rPr lang="en-GB"/>
            </a:br>
            <a:r>
              <a:rPr lang="en-GB"/>
              <a:t>Master title style</a:t>
            </a:r>
            <a:endParaRPr lang="en-BE"/>
          </a:p>
        </p:txBody>
      </p:sp>
      <p:sp>
        <p:nvSpPr>
          <p:cNvPr id="20" name="Text Placeholder 17">
            <a:extLst>
              <a:ext uri="{FF2B5EF4-FFF2-40B4-BE49-F238E27FC236}">
                <a16:creationId xmlns:a16="http://schemas.microsoft.com/office/drawing/2014/main" id="{91FF4CA5-D472-1AED-CEAD-CA41A88A3804}"/>
              </a:ext>
            </a:extLst>
          </p:cNvPr>
          <p:cNvSpPr>
            <a:spLocks noGrp="1"/>
          </p:cNvSpPr>
          <p:nvPr>
            <p:ph type="body" sz="quarter" idx="20" hasCustomPrompt="1"/>
          </p:nvPr>
        </p:nvSpPr>
        <p:spPr>
          <a:xfrm>
            <a:off x="8338056" y="1536540"/>
            <a:ext cx="3158595" cy="914400"/>
          </a:xfrm>
          <a:prstGeom prst="rect">
            <a:avLst/>
          </a:prstGeom>
        </p:spPr>
        <p:txBody>
          <a:bodyPr anchor="ctr"/>
          <a:lstStyle>
            <a:lvl1pPr marL="0" indent="0" algn="ctr">
              <a:buNone/>
              <a:defRPr sz="2400" b="1">
                <a:latin typeface="AvenirNext LT Pro Bold" panose="020B0504020202020204" pitchFamily="34" charset="77"/>
              </a:defRPr>
            </a:lvl1pPr>
          </a:lstStyle>
          <a:p>
            <a:r>
              <a:rPr lang="en-GB"/>
              <a:t>Click to edit </a:t>
            </a:r>
            <a:br>
              <a:rPr lang="en-GB"/>
            </a:br>
            <a:r>
              <a:rPr lang="en-GB"/>
              <a:t>Master title style</a:t>
            </a:r>
            <a:endParaRPr lang="en-BE"/>
          </a:p>
        </p:txBody>
      </p:sp>
      <p:sp>
        <p:nvSpPr>
          <p:cNvPr id="21" name="Text Placeholder 5">
            <a:extLst>
              <a:ext uri="{FF2B5EF4-FFF2-40B4-BE49-F238E27FC236}">
                <a16:creationId xmlns:a16="http://schemas.microsoft.com/office/drawing/2014/main" id="{BF58BE78-2203-98DB-5319-4F7887AE0E52}"/>
              </a:ext>
            </a:extLst>
          </p:cNvPr>
          <p:cNvSpPr>
            <a:spLocks noGrp="1"/>
          </p:cNvSpPr>
          <p:nvPr>
            <p:ph type="body" sz="quarter" idx="21"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Tree>
    <p:extLst>
      <p:ext uri="{BB962C8B-B14F-4D97-AF65-F5344CB8AC3E}">
        <p14:creationId xmlns:p14="http://schemas.microsoft.com/office/powerpoint/2010/main" val="2064286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91A7C1C-CE71-C89E-0D93-A6ADB3161A35}"/>
              </a:ext>
            </a:extLst>
          </p:cNvPr>
          <p:cNvSpPr>
            <a:spLocks noGrp="1"/>
          </p:cNvSpPr>
          <p:nvPr>
            <p:ph type="pic" sz="quarter" idx="10"/>
          </p:nvPr>
        </p:nvSpPr>
        <p:spPr>
          <a:xfrm>
            <a:off x="592321" y="560957"/>
            <a:ext cx="2774553" cy="2774373"/>
          </a:xfrm>
          <a:prstGeom prst="ellipse">
            <a:avLst/>
          </a:prstGeom>
          <a:ln w="57150">
            <a:noFill/>
          </a:ln>
        </p:spPr>
        <p:txBody>
          <a:bodyPr/>
          <a:lstStyle>
            <a:lvl1pPr marL="0" indent="0">
              <a:buNone/>
              <a:defRPr b="0" i="0">
                <a:latin typeface="Arial" panose="020B0604020202020204" pitchFamily="34" charset="0"/>
              </a:defRPr>
            </a:lvl1pPr>
          </a:lstStyle>
          <a:p>
            <a:endParaRPr lang="en-BE"/>
          </a:p>
        </p:txBody>
      </p:sp>
      <p:sp>
        <p:nvSpPr>
          <p:cNvPr id="5" name="Text Placeholder 7">
            <a:extLst>
              <a:ext uri="{FF2B5EF4-FFF2-40B4-BE49-F238E27FC236}">
                <a16:creationId xmlns:a16="http://schemas.microsoft.com/office/drawing/2014/main" id="{9A87612D-6367-4B77-EFB6-89063F3A6593}"/>
              </a:ext>
            </a:extLst>
          </p:cNvPr>
          <p:cNvSpPr>
            <a:spLocks noGrp="1"/>
          </p:cNvSpPr>
          <p:nvPr>
            <p:ph type="body" sz="quarter" idx="11" hasCustomPrompt="1"/>
          </p:nvPr>
        </p:nvSpPr>
        <p:spPr>
          <a:xfrm>
            <a:off x="3793896" y="560957"/>
            <a:ext cx="4419228" cy="654844"/>
          </a:xfrm>
          <a:prstGeom prst="rect">
            <a:avLst/>
          </a:prstGeom>
        </p:spPr>
        <p:txBody>
          <a:bodyPr/>
          <a:lstStyle>
            <a:lvl1pPr marL="0" indent="0">
              <a:buNone/>
              <a:defRPr sz="4500" b="1" i="0">
                <a:latin typeface="AvenirNext LT Pro Bold" panose="020B0504020202020204" pitchFamily="34" charset="77"/>
                <a:cs typeface="Arial" panose="020B0604020202020204" pitchFamily="34" charset="0"/>
              </a:defRPr>
            </a:lvl1pPr>
          </a:lstStyle>
          <a:p>
            <a:pPr lvl="0"/>
            <a:r>
              <a:rPr lang="en-GB"/>
              <a:t>Meet Name</a:t>
            </a:r>
            <a:endParaRPr lang="en-BE"/>
          </a:p>
        </p:txBody>
      </p:sp>
      <p:sp>
        <p:nvSpPr>
          <p:cNvPr id="6" name="Text Placeholder 9">
            <a:extLst>
              <a:ext uri="{FF2B5EF4-FFF2-40B4-BE49-F238E27FC236}">
                <a16:creationId xmlns:a16="http://schemas.microsoft.com/office/drawing/2014/main" id="{04953FC3-BCDB-1456-D9E8-FEC3B1198A53}"/>
              </a:ext>
            </a:extLst>
          </p:cNvPr>
          <p:cNvSpPr>
            <a:spLocks noGrp="1"/>
          </p:cNvSpPr>
          <p:nvPr>
            <p:ph type="body" sz="quarter" idx="12" hasCustomPrompt="1"/>
          </p:nvPr>
        </p:nvSpPr>
        <p:spPr>
          <a:xfrm>
            <a:off x="3793897" y="1146962"/>
            <a:ext cx="7556523" cy="475343"/>
          </a:xfrm>
          <a:prstGeom prst="rect">
            <a:avLst/>
          </a:prstGeom>
        </p:spPr>
        <p:txBody>
          <a:bodyPr/>
          <a:lstStyle>
            <a:lvl1pPr marL="0" indent="0">
              <a:buNone/>
              <a:defRPr sz="2500" b="0" i="0">
                <a:latin typeface="AvenirNext LT Pro Bold" panose="020B0504020202020204" pitchFamily="34" charset="77"/>
                <a:cs typeface="Arial" panose="020B0604020202020204" pitchFamily="34" charset="0"/>
              </a:defRPr>
            </a:lvl1pPr>
          </a:lstStyle>
          <a:p>
            <a:pPr lvl="0"/>
            <a:r>
              <a:rPr lang="en-GB"/>
              <a:t>Your job title goes here</a:t>
            </a:r>
          </a:p>
        </p:txBody>
      </p:sp>
      <p:sp>
        <p:nvSpPr>
          <p:cNvPr id="7" name="Text Placeholder 22">
            <a:extLst>
              <a:ext uri="{FF2B5EF4-FFF2-40B4-BE49-F238E27FC236}">
                <a16:creationId xmlns:a16="http://schemas.microsoft.com/office/drawing/2014/main" id="{5D9DC4D9-2F5D-07F4-AC2C-B2F42619D5E8}"/>
              </a:ext>
            </a:extLst>
          </p:cNvPr>
          <p:cNvSpPr>
            <a:spLocks noGrp="1"/>
          </p:cNvSpPr>
          <p:nvPr>
            <p:ph type="body" sz="quarter" idx="13" hasCustomPrompt="1"/>
          </p:nvPr>
        </p:nvSpPr>
        <p:spPr>
          <a:xfrm>
            <a:off x="467441" y="3567907"/>
            <a:ext cx="3024311" cy="1988344"/>
          </a:xfrm>
          <a:prstGeom prst="rect">
            <a:avLst/>
          </a:prstGeom>
        </p:spPr>
        <p:txBody>
          <a:bodyPr/>
          <a:lstStyle>
            <a:lvl1pPr marL="0" indent="0" algn="r">
              <a:buNone/>
              <a:defRPr b="1" i="0">
                <a:latin typeface="AvenirNext LT Pro Bold" panose="020B0504020202020204" pitchFamily="34" charset="77"/>
                <a:cs typeface="Arial" panose="020B0604020202020204" pitchFamily="34" charset="0"/>
              </a:defRPr>
            </a:lvl1pPr>
          </a:lstStyle>
          <a:p>
            <a:pPr lvl="0"/>
            <a:r>
              <a:rPr lang="en-GB"/>
              <a:t>‘Don’t let small minds tell you that  your dreams are </a:t>
            </a:r>
            <a:br>
              <a:rPr lang="en-GB"/>
            </a:br>
            <a:r>
              <a:rPr lang="en-GB"/>
              <a:t>too big.’</a:t>
            </a:r>
            <a:endParaRPr lang="en-BE"/>
          </a:p>
        </p:txBody>
      </p:sp>
      <p:cxnSp>
        <p:nvCxnSpPr>
          <p:cNvPr id="8" name="Straight Connector 7">
            <a:extLst>
              <a:ext uri="{FF2B5EF4-FFF2-40B4-BE49-F238E27FC236}">
                <a16:creationId xmlns:a16="http://schemas.microsoft.com/office/drawing/2014/main" id="{BBC12F11-A7DA-A6DF-C6C0-ADF3B6EB43B3}"/>
              </a:ext>
            </a:extLst>
          </p:cNvPr>
          <p:cNvCxnSpPr>
            <a:cxnSpLocks/>
          </p:cNvCxnSpPr>
          <p:nvPr userDrawn="1"/>
        </p:nvCxnSpPr>
        <p:spPr>
          <a:xfrm flipV="1">
            <a:off x="3620654" y="560957"/>
            <a:ext cx="0" cy="6035786"/>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7A2C1D6-F4F6-E08D-28F9-8AA24D5A5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1426276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_BLANK_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27568-1449-F9EA-E6AC-2F2143A2B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1648816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914852" y="2303273"/>
            <a:ext cx="10362296" cy="1593813"/>
          </a:xfrm>
          <a:prstGeom prst="rect">
            <a:avLst/>
          </a:prstGeom>
        </p:spPr>
        <p:txBody>
          <a:bodyPr anchor="ctr"/>
          <a:lstStyle>
            <a:lvl1pPr marL="0" indent="0" algn="ctr">
              <a:lnSpc>
                <a:spcPct val="100000"/>
              </a:lnSpc>
              <a:spcBef>
                <a:spcPts val="0"/>
              </a:spcBef>
              <a:buNone/>
              <a:defRPr sz="5000" b="0" i="0">
                <a:latin typeface="Bodoni MT" panose="02070603080606020203" pitchFamily="18"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solidFill>
                  <a:schemeClr val="tx1"/>
                </a:solidFill>
              </a:rPr>
              <a:t>Thank</a:t>
            </a:r>
            <a:endParaRPr lang="en-GB"/>
          </a:p>
        </p:txBody>
      </p:sp>
      <p:sp>
        <p:nvSpPr>
          <p:cNvPr id="2" name="Text Placeholder 2">
            <a:extLst>
              <a:ext uri="{FF2B5EF4-FFF2-40B4-BE49-F238E27FC236}">
                <a16:creationId xmlns:a16="http://schemas.microsoft.com/office/drawing/2014/main" id="{5113F6BD-E763-B571-8E74-027FBF9708E8}"/>
              </a:ext>
            </a:extLst>
          </p:cNvPr>
          <p:cNvSpPr>
            <a:spLocks noGrp="1"/>
          </p:cNvSpPr>
          <p:nvPr>
            <p:ph type="body" sz="quarter" idx="19" hasCustomPrompt="1"/>
          </p:nvPr>
        </p:nvSpPr>
        <p:spPr>
          <a:xfrm>
            <a:off x="925738" y="2760474"/>
            <a:ext cx="10362296" cy="1593813"/>
          </a:xfrm>
          <a:prstGeom prst="rect">
            <a:avLst/>
          </a:prstGeom>
        </p:spPr>
        <p:txBody>
          <a:bodyPr anchor="ctr"/>
          <a:lstStyle>
            <a:lvl1pPr marL="0" indent="0" algn="ctr">
              <a:lnSpc>
                <a:spcPct val="100000"/>
              </a:lnSpc>
              <a:spcBef>
                <a:spcPts val="0"/>
              </a:spcBef>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solidFill>
                  <a:schemeClr val="tx1"/>
                </a:solidFill>
              </a:rPr>
              <a:t>you.</a:t>
            </a:r>
            <a:endParaRPr lang="en-GB"/>
          </a:p>
        </p:txBody>
      </p:sp>
      <p:pic>
        <p:nvPicPr>
          <p:cNvPr id="5" name="Picture 4">
            <a:extLst>
              <a:ext uri="{FF2B5EF4-FFF2-40B4-BE49-F238E27FC236}">
                <a16:creationId xmlns:a16="http://schemas.microsoft.com/office/drawing/2014/main" id="{D72319DA-F3B9-FF59-B06A-6C833F248D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7020" y="5469694"/>
            <a:ext cx="877957" cy="1133447"/>
          </a:xfrm>
          <a:prstGeom prst="rect">
            <a:avLst/>
          </a:prstGeom>
        </p:spPr>
      </p:pic>
    </p:spTree>
    <p:extLst>
      <p:ext uri="{BB962C8B-B14F-4D97-AF65-F5344CB8AC3E}">
        <p14:creationId xmlns:p14="http://schemas.microsoft.com/office/powerpoint/2010/main" val="2513685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71" name="Slide Number"/>
          <p:cNvSpPr txBox="1">
            <a:spLocks noGrp="1"/>
          </p:cNvSpPr>
          <p:nvPr>
            <p:ph type="sldNum" sz="quarter" idx="2"/>
          </p:nvPr>
        </p:nvSpPr>
        <p:spPr>
          <a:xfrm>
            <a:off x="5892900" y="6173787"/>
            <a:ext cx="2843403" cy="365126"/>
          </a:xfrm>
          <a:prstGeom prst="rect">
            <a:avLst/>
          </a:prstGeom>
        </p:spPr>
        <p:txBody>
          <a:bodyPr lIns="75353" tIns="75353" rIns="75353" bIns="75353"/>
          <a:lstStyle>
            <a:lvl1pPr defTabSz="913885">
              <a:defRPr sz="1092">
                <a:latin typeface="Gill Sans MT"/>
                <a:ea typeface="Gill Sans MT"/>
                <a:cs typeface="Gill Sans MT"/>
                <a:sym typeface="Gill Sans MT"/>
              </a:defRPr>
            </a:lvl1pPr>
          </a:lstStyle>
          <a:p>
            <a:fld id="{86CB4B4D-7CA3-9044-876B-883B54F8677D}" type="slidenum">
              <a:t>‹#›</a:t>
            </a:fld>
            <a:endParaRPr/>
          </a:p>
        </p:txBody>
      </p:sp>
    </p:spTree>
    <p:extLst>
      <p:ext uri="{BB962C8B-B14F-4D97-AF65-F5344CB8AC3E}">
        <p14:creationId xmlns:p14="http://schemas.microsoft.com/office/powerpoint/2010/main" val="225873234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General comment">
    <p:spTree>
      <p:nvGrpSpPr>
        <p:cNvPr id="1" name=""/>
        <p:cNvGrpSpPr/>
        <p:nvPr/>
      </p:nvGrpSpPr>
      <p:grpSpPr>
        <a:xfrm>
          <a:off x="0" y="0"/>
          <a:ext cx="0" cy="0"/>
          <a:chOff x="0" y="0"/>
          <a:chExt cx="0" cy="0"/>
        </a:xfrm>
      </p:grpSpPr>
      <p:sp>
        <p:nvSpPr>
          <p:cNvPr id="81" name="bk object 16"/>
          <p:cNvSpPr/>
          <p:nvPr/>
        </p:nvSpPr>
        <p:spPr>
          <a:xfrm>
            <a:off x="11369921" y="1290854"/>
            <a:ext cx="822080" cy="55705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rgbClr val="000000">
              <a:alpha val="5000"/>
            </a:srgbClr>
          </a:solidFill>
          <a:ln w="12700">
            <a:miter lim="400000"/>
          </a:ln>
        </p:spPr>
        <p:txBody>
          <a:bodyPr lIns="27725" tIns="27725" rIns="27725" bIns="27725"/>
          <a:lstStyle/>
          <a:p>
            <a:endParaRPr sz="1092"/>
          </a:p>
        </p:txBody>
      </p:sp>
      <p:sp>
        <p:nvSpPr>
          <p:cNvPr id="82" name="object 3"/>
          <p:cNvSpPr/>
          <p:nvPr/>
        </p:nvSpPr>
        <p:spPr>
          <a:xfrm>
            <a:off x="979207" y="6309367"/>
            <a:ext cx="124073" cy="156929"/>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3" name="object 4"/>
          <p:cNvSpPr/>
          <p:nvPr/>
        </p:nvSpPr>
        <p:spPr>
          <a:xfrm>
            <a:off x="1122152" y="6309367"/>
            <a:ext cx="138996" cy="156929"/>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4" name="object 5"/>
          <p:cNvSpPr/>
          <p:nvPr/>
        </p:nvSpPr>
        <p:spPr>
          <a:xfrm>
            <a:off x="1279892" y="6309367"/>
            <a:ext cx="116384" cy="156929"/>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5" name="object 6"/>
          <p:cNvSpPr/>
          <p:nvPr/>
        </p:nvSpPr>
        <p:spPr>
          <a:xfrm>
            <a:off x="1417942" y="6309367"/>
            <a:ext cx="116390" cy="156929"/>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6" name="object 7"/>
          <p:cNvSpPr/>
          <p:nvPr/>
        </p:nvSpPr>
        <p:spPr>
          <a:xfrm>
            <a:off x="1556334" y="6309367"/>
            <a:ext cx="19209" cy="156929"/>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7" name="object 8"/>
          <p:cNvSpPr/>
          <p:nvPr/>
        </p:nvSpPr>
        <p:spPr>
          <a:xfrm>
            <a:off x="1612322" y="6309367"/>
            <a:ext cx="124752" cy="156929"/>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8" name="object 9"/>
          <p:cNvSpPr/>
          <p:nvPr/>
        </p:nvSpPr>
        <p:spPr>
          <a:xfrm>
            <a:off x="1774005" y="6309367"/>
            <a:ext cx="112097" cy="156929"/>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89" name="object 10"/>
          <p:cNvSpPr/>
          <p:nvPr/>
        </p:nvSpPr>
        <p:spPr>
          <a:xfrm>
            <a:off x="1900041" y="6305517"/>
            <a:ext cx="119095" cy="163486"/>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90" name="object 11"/>
          <p:cNvSpPr/>
          <p:nvPr/>
        </p:nvSpPr>
        <p:spPr>
          <a:xfrm>
            <a:off x="2037232" y="6305517"/>
            <a:ext cx="119101" cy="163486"/>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27725" tIns="27725" rIns="27725" bIns="27725"/>
          <a:lstStyle/>
          <a:p>
            <a:endParaRPr sz="1092"/>
          </a:p>
        </p:txBody>
      </p:sp>
      <p:sp>
        <p:nvSpPr>
          <p:cNvPr id="91" name="object 2"/>
          <p:cNvSpPr/>
          <p:nvPr/>
        </p:nvSpPr>
        <p:spPr>
          <a:xfrm flipH="1">
            <a:off x="5125822" y="0"/>
            <a:ext cx="963830" cy="6861373"/>
          </a:xfrm>
          <a:prstGeom prst="line">
            <a:avLst/>
          </a:prstGeom>
          <a:ln w="20945">
            <a:solidFill>
              <a:srgbClr val="BDAD63"/>
            </a:solidFill>
          </a:ln>
        </p:spPr>
        <p:txBody>
          <a:bodyPr lIns="27725" tIns="27725" rIns="27725" bIns="27725"/>
          <a:lstStyle/>
          <a:p>
            <a:endParaRPr sz="1092"/>
          </a:p>
        </p:txBody>
      </p:sp>
      <p:sp>
        <p:nvSpPr>
          <p:cNvPr id="92" name="Body Level One…"/>
          <p:cNvSpPr txBox="1">
            <a:spLocks noGrp="1"/>
          </p:cNvSpPr>
          <p:nvPr>
            <p:ph type="body" sz="quarter" idx="1" hasCustomPrompt="1"/>
          </p:nvPr>
        </p:nvSpPr>
        <p:spPr>
          <a:xfrm>
            <a:off x="6513379" y="2332394"/>
            <a:ext cx="4506535" cy="2193212"/>
          </a:xfrm>
          <a:prstGeom prst="rect">
            <a:avLst/>
          </a:prstGeom>
        </p:spPr>
        <p:txBody>
          <a:bodyPr>
            <a:normAutofit/>
          </a:bodyPr>
          <a:lstStyle>
            <a:lvl1pPr marL="121680" indent="-113979">
              <a:lnSpc>
                <a:spcPct val="140000"/>
              </a:lnSpc>
              <a:spcBef>
                <a:spcPts val="61"/>
              </a:spcBef>
              <a:buClr>
                <a:srgbClr val="000000"/>
              </a:buClr>
              <a:buSzPct val="81632"/>
              <a:buFont typeface="Chalet NewYorkNineteenSixty"/>
              <a:buChar char="•"/>
              <a:tabLst>
                <a:tab pos="115519" algn="l"/>
              </a:tabLst>
              <a:defRPr sz="1455" spc="-9">
                <a:solidFill>
                  <a:srgbClr val="333333"/>
                </a:solidFill>
                <a:latin typeface="Chalet-LondonNineteenSixty"/>
                <a:ea typeface="Chalet-LondonNineteenSixty"/>
                <a:cs typeface="Chalet-LondonNineteenSixty"/>
                <a:sym typeface="Chalet LondonNineteenSixty"/>
              </a:defRPr>
            </a:lvl1pPr>
            <a:lvl2pPr>
              <a:lnSpc>
                <a:spcPct val="140000"/>
              </a:lnSpc>
              <a:spcBef>
                <a:spcPts val="61"/>
              </a:spcBef>
              <a:buClr>
                <a:srgbClr val="000000"/>
              </a:buClr>
              <a:buFont typeface="Chalet NewYorkNineteenSixty"/>
              <a:tabLst>
                <a:tab pos="115519" algn="l"/>
              </a:tabLst>
              <a:defRPr sz="1455" spc="-9">
                <a:solidFill>
                  <a:srgbClr val="333333"/>
                </a:solidFill>
                <a:latin typeface="Chalet-LondonNineteenSixty"/>
                <a:ea typeface="Chalet-LondonNineteenSixty"/>
                <a:cs typeface="Chalet-LondonNineteenSixty"/>
                <a:sym typeface="Chalet LondonNineteenSixty"/>
              </a:defRPr>
            </a:lvl2pPr>
            <a:lvl3pPr>
              <a:lnSpc>
                <a:spcPct val="140000"/>
              </a:lnSpc>
              <a:spcBef>
                <a:spcPts val="61"/>
              </a:spcBef>
              <a:buClr>
                <a:srgbClr val="000000"/>
              </a:buClr>
              <a:buFont typeface="Chalet NewYorkNineteenSixty"/>
              <a:tabLst>
                <a:tab pos="115519" algn="l"/>
              </a:tabLst>
              <a:defRPr sz="1455" spc="-9">
                <a:solidFill>
                  <a:srgbClr val="333333"/>
                </a:solidFill>
                <a:latin typeface="Chalet-LondonNineteenSixty"/>
                <a:ea typeface="Chalet-LondonNineteenSixty"/>
                <a:cs typeface="Chalet-LondonNineteenSixty"/>
                <a:sym typeface="Chalet LondonNineteenSixty"/>
              </a:defRPr>
            </a:lvl3pPr>
            <a:lvl4pPr>
              <a:lnSpc>
                <a:spcPct val="140000"/>
              </a:lnSpc>
              <a:spcBef>
                <a:spcPts val="61"/>
              </a:spcBef>
              <a:buClr>
                <a:srgbClr val="000000"/>
              </a:buClr>
              <a:buFont typeface="Chalet NewYorkNineteenSixty"/>
              <a:tabLst>
                <a:tab pos="115519" algn="l"/>
              </a:tabLst>
              <a:defRPr sz="1455" spc="-9">
                <a:solidFill>
                  <a:srgbClr val="333333"/>
                </a:solidFill>
                <a:latin typeface="Chalet-LondonNineteenSixty"/>
                <a:ea typeface="Chalet-LondonNineteenSixty"/>
                <a:cs typeface="Chalet-LondonNineteenSixty"/>
                <a:sym typeface="Chalet LondonNineteenSixty"/>
              </a:defRPr>
            </a:lvl4pPr>
            <a:lvl5pPr>
              <a:lnSpc>
                <a:spcPct val="140000"/>
              </a:lnSpc>
              <a:spcBef>
                <a:spcPts val="61"/>
              </a:spcBef>
              <a:buClr>
                <a:srgbClr val="000000"/>
              </a:buClr>
              <a:buFont typeface="Chalet NewYorkNineteenSixty"/>
              <a:tabLst>
                <a:tab pos="115519" algn="l"/>
              </a:tabLst>
              <a:defRPr sz="1455" spc="-9">
                <a:solidFill>
                  <a:srgbClr val="333333"/>
                </a:solidFill>
                <a:latin typeface="Chalet-LondonNineteenSixty"/>
                <a:ea typeface="Chalet-LondonNineteenSixty"/>
                <a:cs typeface="Chalet-LondonNineteenSixty"/>
                <a:sym typeface="Chalet LondonNineteenSixty"/>
              </a:defRPr>
            </a:lvl5pPr>
          </a:lstStyle>
          <a:p>
            <a:r>
              <a:t>For bullet points</a:t>
            </a:r>
          </a:p>
          <a:p>
            <a:pPr lvl="1"/>
            <a:endParaRPr/>
          </a:p>
          <a:p>
            <a:pPr lvl="2"/>
            <a:endParaRPr/>
          </a:p>
          <a:p>
            <a:pPr lvl="3"/>
            <a:endParaRPr/>
          </a:p>
          <a:p>
            <a:pPr lvl="4"/>
            <a:endParaRPr/>
          </a:p>
        </p:txBody>
      </p:sp>
      <p:sp>
        <p:nvSpPr>
          <p:cNvPr id="93" name="The title of your slide goes here."/>
          <p:cNvSpPr txBox="1">
            <a:spLocks noGrp="1"/>
          </p:cNvSpPr>
          <p:nvPr>
            <p:ph type="title" hasCustomPrompt="1"/>
          </p:nvPr>
        </p:nvSpPr>
        <p:spPr>
          <a:xfrm>
            <a:off x="979207" y="2080774"/>
            <a:ext cx="3472373" cy="2470816"/>
          </a:xfrm>
          <a:prstGeom prst="rect">
            <a:avLst/>
          </a:prstGeom>
        </p:spPr>
        <p:txBody>
          <a:bodyPr>
            <a:normAutofit/>
          </a:bodyPr>
          <a:lstStyle>
            <a:lvl1pPr>
              <a:defRPr sz="5458">
                <a:solidFill>
                  <a:srgbClr val="000000"/>
                </a:solidFill>
              </a:defRPr>
            </a:lvl1pPr>
          </a:lstStyle>
          <a:p>
            <a:r>
              <a:t>The title of your slide goes here.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583504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A08EC-77E5-4805-85EB-C6B36FEECCDC}"/>
              </a:ext>
            </a:extLst>
          </p:cNvPr>
          <p:cNvSpPr>
            <a:spLocks noGrp="1"/>
          </p:cNvSpPr>
          <p:nvPr>
            <p:ph type="dt" sz="half" idx="10"/>
          </p:nvPr>
        </p:nvSpPr>
        <p:spPr/>
        <p:txBody>
          <a:bodyPr/>
          <a:lstStyle/>
          <a:p>
            <a:fld id="{684EDBFF-5C05-9345-8582-879687C08339}" type="datetimeFigureOut">
              <a:rPr lang="nl-NL" smtClean="0"/>
              <a:t>15-2-2024</a:t>
            </a:fld>
            <a:endParaRPr lang="nl-NL"/>
          </a:p>
        </p:txBody>
      </p:sp>
      <p:sp>
        <p:nvSpPr>
          <p:cNvPr id="3" name="Footer Placeholder 2">
            <a:extLst>
              <a:ext uri="{FF2B5EF4-FFF2-40B4-BE49-F238E27FC236}">
                <a16:creationId xmlns:a16="http://schemas.microsoft.com/office/drawing/2014/main" id="{46BE91D3-BC52-E4F3-7DE8-ED869D9B7BA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Slide Number Placeholder 3">
            <a:extLst>
              <a:ext uri="{FF2B5EF4-FFF2-40B4-BE49-F238E27FC236}">
                <a16:creationId xmlns:a16="http://schemas.microsoft.com/office/drawing/2014/main" id="{792ECEBC-5883-A363-C18B-B3B5FDED9BFC}"/>
              </a:ext>
            </a:extLst>
          </p:cNvPr>
          <p:cNvSpPr>
            <a:spLocks noGrp="1"/>
          </p:cNvSpPr>
          <p:nvPr>
            <p:ph type="sldNum" sz="quarter" idx="12"/>
          </p:nvPr>
        </p:nvSpPr>
        <p:spPr/>
        <p:txBody>
          <a:bodyPr/>
          <a:lstStyle/>
          <a:p>
            <a:fld id="{EBB113F2-8BEA-6E48-BC63-688D9F3F339D}" type="slidenum">
              <a:rPr lang="nl-NL" smtClean="0"/>
              <a:t>‹#›</a:t>
            </a:fld>
            <a:endParaRPr lang="nl-NL"/>
          </a:p>
        </p:txBody>
      </p:sp>
    </p:spTree>
    <p:extLst>
      <p:ext uri="{BB962C8B-B14F-4D97-AF65-F5344CB8AC3E}">
        <p14:creationId xmlns:p14="http://schemas.microsoft.com/office/powerpoint/2010/main" val="4225677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age grey">
    <p:bg>
      <p:bgPr>
        <a:solidFill>
          <a:srgbClr val="D5D4D3"/>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
            </p:custDataLst>
            <p:extLst>
              <p:ext uri="{D42A27DB-BD31-4B8C-83A1-F6EECF244321}">
                <p14:modId xmlns:p14="http://schemas.microsoft.com/office/powerpoint/2010/main" val="1010659663"/>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kt 6" hidden="1"/>
                      <p:cNvPicPr/>
                      <p:nvPr/>
                    </p:nvPicPr>
                    <p:blipFill>
                      <a:blip r:embed="rId4"/>
                      <a:stretch>
                        <a:fillRect/>
                      </a:stretch>
                    </p:blipFill>
                    <p:spPr>
                      <a:xfrm>
                        <a:off x="1812" y="1443"/>
                        <a:ext cx="1809" cy="1439"/>
                      </a:xfrm>
                      <a:prstGeom prst="rect">
                        <a:avLst/>
                      </a:prstGeom>
                    </p:spPr>
                  </p:pic>
                </p:oleObj>
              </mc:Fallback>
            </mc:AlternateContent>
          </a:graphicData>
        </a:graphic>
      </p:graphicFrame>
      <p:grpSp>
        <p:nvGrpSpPr>
          <p:cNvPr id="4" name="Gruppieren 3"/>
          <p:cNvGrpSpPr>
            <a:grpSpLocks noChangeAspect="1"/>
          </p:cNvGrpSpPr>
          <p:nvPr userDrawn="1"/>
        </p:nvGrpSpPr>
        <p:grpSpPr>
          <a:xfrm>
            <a:off x="5485321" y="5695047"/>
            <a:ext cx="1221504" cy="744458"/>
            <a:chOff x="7680842" y="5709958"/>
            <a:chExt cx="884790" cy="677863"/>
          </a:xfrm>
          <a:solidFill>
            <a:schemeClr val="bg1"/>
          </a:solidFill>
        </p:grpSpPr>
        <p:sp>
          <p:nvSpPr>
            <p:cNvPr id="11"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3"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2" name="Titel 1"/>
          <p:cNvSpPr>
            <a:spLocks noGrp="1"/>
          </p:cNvSpPr>
          <p:nvPr>
            <p:ph type="ctrTitle" hasCustomPrompt="1"/>
          </p:nvPr>
        </p:nvSpPr>
        <p:spPr>
          <a:xfrm>
            <a:off x="266069" y="1777741"/>
            <a:ext cx="11659866" cy="889793"/>
          </a:xfrm>
        </p:spPr>
        <p:txBody>
          <a:bodyPr anchor="b"/>
          <a:lstStyle>
            <a:lvl1pPr algn="ctr">
              <a:lnSpc>
                <a:spcPts val="6802"/>
              </a:lnSpc>
              <a:defRPr sz="6802">
                <a:solidFill>
                  <a:schemeClr val="bg1"/>
                </a:solidFill>
              </a:defRPr>
            </a:lvl1pPr>
          </a:lstStyle>
          <a:p>
            <a:r>
              <a:rPr lang="en-GB"/>
              <a:t>Presentation title</a:t>
            </a:r>
          </a:p>
        </p:txBody>
      </p:sp>
      <p:sp>
        <p:nvSpPr>
          <p:cNvPr id="3" name="Untertitel 2"/>
          <p:cNvSpPr>
            <a:spLocks noGrp="1"/>
          </p:cNvSpPr>
          <p:nvPr>
            <p:ph type="subTitle" idx="1" hasCustomPrompt="1"/>
          </p:nvPr>
        </p:nvSpPr>
        <p:spPr>
          <a:xfrm>
            <a:off x="266069" y="2598975"/>
            <a:ext cx="11659866" cy="767665"/>
          </a:xfrm>
        </p:spPr>
        <p:txBody>
          <a:bodyPr/>
          <a:lstStyle>
            <a:lvl1pPr marL="0" indent="0" algn="ctr">
              <a:lnSpc>
                <a:spcPts val="5895"/>
              </a:lnSpc>
              <a:buNone/>
              <a:defRPr sz="4988">
                <a:solidFill>
                  <a:schemeClr val="bg1"/>
                </a:solidFill>
                <a:latin typeface="CA Sans Light" pitchFamily="50" charset="0"/>
              </a:defRPr>
            </a:lvl1pPr>
            <a:lvl2pPr marL="472974" indent="0" algn="ctr">
              <a:buNone/>
              <a:defRPr>
                <a:solidFill>
                  <a:schemeClr val="tx1">
                    <a:tint val="75000"/>
                  </a:schemeClr>
                </a:solidFill>
              </a:defRPr>
            </a:lvl2pPr>
            <a:lvl3pPr marL="945947" indent="0" algn="ctr">
              <a:buNone/>
              <a:defRPr>
                <a:solidFill>
                  <a:schemeClr val="tx1">
                    <a:tint val="75000"/>
                  </a:schemeClr>
                </a:solidFill>
              </a:defRPr>
            </a:lvl3pPr>
            <a:lvl4pPr marL="1418921" indent="0" algn="ctr">
              <a:buNone/>
              <a:defRPr>
                <a:solidFill>
                  <a:schemeClr val="tx1">
                    <a:tint val="75000"/>
                  </a:schemeClr>
                </a:solidFill>
              </a:defRPr>
            </a:lvl4pPr>
            <a:lvl5pPr marL="1891895" indent="0" algn="ctr">
              <a:buNone/>
              <a:defRPr>
                <a:solidFill>
                  <a:schemeClr val="tx1">
                    <a:tint val="75000"/>
                  </a:schemeClr>
                </a:solidFill>
              </a:defRPr>
            </a:lvl5pPr>
            <a:lvl6pPr marL="2364869" indent="0" algn="ctr">
              <a:buNone/>
              <a:defRPr>
                <a:solidFill>
                  <a:schemeClr val="tx1">
                    <a:tint val="75000"/>
                  </a:schemeClr>
                </a:solidFill>
              </a:defRPr>
            </a:lvl6pPr>
            <a:lvl7pPr marL="2837842" indent="0" algn="ctr">
              <a:buNone/>
              <a:defRPr>
                <a:solidFill>
                  <a:schemeClr val="tx1">
                    <a:tint val="75000"/>
                  </a:schemeClr>
                </a:solidFill>
              </a:defRPr>
            </a:lvl7pPr>
            <a:lvl8pPr marL="3310816" indent="0" algn="ctr">
              <a:buNone/>
              <a:defRPr>
                <a:solidFill>
                  <a:schemeClr val="tx1">
                    <a:tint val="75000"/>
                  </a:schemeClr>
                </a:solidFill>
              </a:defRPr>
            </a:lvl8pPr>
            <a:lvl9pPr marL="3783790" indent="0" algn="ctr">
              <a:buNone/>
              <a:defRPr>
                <a:solidFill>
                  <a:schemeClr val="tx1">
                    <a:tint val="75000"/>
                  </a:schemeClr>
                </a:solidFill>
              </a:defRPr>
            </a:lvl9pPr>
          </a:lstStyle>
          <a:p>
            <a:r>
              <a:rPr lang="en-GB"/>
              <a:t>Presentation sub-title</a:t>
            </a:r>
          </a:p>
        </p:txBody>
      </p:sp>
      <p:sp>
        <p:nvSpPr>
          <p:cNvPr id="9" name="Textplatzhalter 8"/>
          <p:cNvSpPr>
            <a:spLocks noGrp="1"/>
          </p:cNvSpPr>
          <p:nvPr>
            <p:ph type="body" sz="quarter" idx="10" hasCustomPrompt="1"/>
          </p:nvPr>
        </p:nvSpPr>
        <p:spPr>
          <a:xfrm>
            <a:off x="266069" y="3827118"/>
            <a:ext cx="11659866" cy="192360"/>
          </a:xfrm>
        </p:spPr>
        <p:txBody>
          <a:bodyPr/>
          <a:lstStyle>
            <a:lvl1pPr marL="0" indent="0" algn="ctr">
              <a:lnSpc>
                <a:spcPts val="1542"/>
              </a:lnSpc>
              <a:buNone/>
              <a:defRPr sz="1270" cap="all" spc="290" baseline="0">
                <a:solidFill>
                  <a:schemeClr val="bg1"/>
                </a:solidFill>
                <a:latin typeface="+mn-lt"/>
              </a:defRPr>
            </a:lvl1pPr>
            <a:lvl2pPr>
              <a:defRPr sz="1360" cap="all">
                <a:latin typeface="+mn-lt"/>
              </a:defRPr>
            </a:lvl2pPr>
            <a:lvl3pPr>
              <a:defRPr sz="1360" cap="all">
                <a:latin typeface="+mn-lt"/>
              </a:defRPr>
            </a:lvl3pPr>
            <a:lvl4pPr>
              <a:defRPr sz="1360" cap="all">
                <a:latin typeface="+mn-lt"/>
              </a:defRPr>
            </a:lvl4pPr>
            <a:lvl5pPr>
              <a:defRPr sz="1360" cap="all">
                <a:latin typeface="+mn-lt"/>
              </a:defRPr>
            </a:lvl5pPr>
          </a:lstStyle>
          <a:p>
            <a:r>
              <a:rPr lang="en-GB"/>
              <a:t>DD Month </a:t>
            </a:r>
            <a:r>
              <a:rPr lang="en-GB" err="1"/>
              <a:t>yyyy</a:t>
            </a:r>
            <a:r>
              <a:rPr lang="en-GB"/>
              <a:t> location</a:t>
            </a:r>
          </a:p>
        </p:txBody>
      </p:sp>
      <p:sp>
        <p:nvSpPr>
          <p:cNvPr id="12" name="Textplatzhalter 8"/>
          <p:cNvSpPr>
            <a:spLocks noGrp="1"/>
          </p:cNvSpPr>
          <p:nvPr>
            <p:ph type="body" sz="quarter" idx="11" hasCustomPrompt="1"/>
          </p:nvPr>
        </p:nvSpPr>
        <p:spPr>
          <a:xfrm>
            <a:off x="266069" y="4024849"/>
            <a:ext cx="11659866" cy="192360"/>
          </a:xfrm>
        </p:spPr>
        <p:txBody>
          <a:bodyPr/>
          <a:lstStyle>
            <a:lvl1pPr marL="0" indent="0" algn="ctr">
              <a:lnSpc>
                <a:spcPts val="1542"/>
              </a:lnSpc>
              <a:buNone/>
              <a:defRPr sz="1270" cap="all" spc="290" baseline="0">
                <a:solidFill>
                  <a:schemeClr val="bg1"/>
                </a:solidFill>
                <a:latin typeface="+mn-lt"/>
              </a:defRPr>
            </a:lvl1pPr>
            <a:lvl2pPr>
              <a:defRPr sz="1360" cap="all">
                <a:latin typeface="+mn-lt"/>
              </a:defRPr>
            </a:lvl2pPr>
            <a:lvl3pPr>
              <a:defRPr sz="1360" cap="all">
                <a:latin typeface="+mn-lt"/>
              </a:defRPr>
            </a:lvl3pPr>
            <a:lvl4pPr>
              <a:defRPr sz="1360" cap="all">
                <a:latin typeface="+mn-lt"/>
              </a:defRPr>
            </a:lvl4pPr>
            <a:lvl5pPr>
              <a:defRPr sz="1360" cap="all">
                <a:latin typeface="+mn-lt"/>
              </a:defRPr>
            </a:lvl5pPr>
          </a:lstStyle>
          <a:p>
            <a:r>
              <a:rPr lang="en-GB"/>
              <a:t>lecturer</a:t>
            </a:r>
          </a:p>
        </p:txBody>
      </p:sp>
    </p:spTree>
    <p:extLst>
      <p:ext uri="{BB962C8B-B14F-4D97-AF65-F5344CB8AC3E}">
        <p14:creationId xmlns:p14="http://schemas.microsoft.com/office/powerpoint/2010/main" val="170902410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231378053"/>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kt 7"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7" name="Rechteck 6"/>
          <p:cNvSpPr/>
          <p:nvPr userDrawn="1"/>
        </p:nvSpPr>
        <p:spPr>
          <a:xfrm>
            <a:off x="1" y="6470680"/>
            <a:ext cx="12192000" cy="387320"/>
          </a:xfrm>
          <a:prstGeom prst="rect">
            <a:avLst/>
          </a:prstGeom>
          <a:solidFill>
            <a:srgbClr val="D5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904"/>
          </a:p>
        </p:txBody>
      </p:sp>
      <p:sp>
        <p:nvSpPr>
          <p:cNvPr id="2" name="Titel 1"/>
          <p:cNvSpPr>
            <a:spLocks noGrp="1"/>
          </p:cNvSpPr>
          <p:nvPr>
            <p:ph type="title" hasCustomPrompt="1"/>
          </p:nvPr>
        </p:nvSpPr>
        <p:spPr>
          <a:xfrm>
            <a:off x="259913" y="143890"/>
            <a:ext cx="11666020" cy="418726"/>
          </a:xfrm>
        </p:spPr>
        <p:txBody>
          <a:bodyPr/>
          <a:lstStyle>
            <a:lvl1pPr>
              <a:lnSpc>
                <a:spcPts val="3265"/>
              </a:lnSpc>
              <a:defRPr/>
            </a:lvl1pPr>
          </a:lstStyle>
          <a:p>
            <a:r>
              <a:rPr lang="en-GB"/>
              <a:t>Content</a:t>
            </a:r>
          </a:p>
        </p:txBody>
      </p:sp>
      <p:grpSp>
        <p:nvGrpSpPr>
          <p:cNvPr id="11" name="Gruppieren 10"/>
          <p:cNvGrpSpPr>
            <a:grpSpLocks noChangeAspect="1"/>
          </p:cNvGrpSpPr>
          <p:nvPr userDrawn="1"/>
        </p:nvGrpSpPr>
        <p:grpSpPr>
          <a:xfrm>
            <a:off x="11522251" y="6541937"/>
            <a:ext cx="401810" cy="244888"/>
            <a:chOff x="7680842" y="5709958"/>
            <a:chExt cx="884790" cy="677863"/>
          </a:xfrm>
          <a:solidFill>
            <a:schemeClr val="bg1"/>
          </a:solidFill>
        </p:grpSpPr>
        <p:sp>
          <p:nvSpPr>
            <p:cNvPr id="12"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E3BDED9A-B086-4E73-ABA8-EF8BF3D09BFD}" type="datetime4">
              <a:rPr lang="en-GB" smtClean="0"/>
              <a:t>15 February 2024</a:t>
            </a:fld>
            <a:endParaRPr lang="en-GB"/>
          </a:p>
        </p:txBody>
      </p:sp>
      <p:cxnSp>
        <p:nvCxnSpPr>
          <p:cNvPr id="19" name="Gerade Verbindung 18"/>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
        <p:nvSpPr>
          <p:cNvPr id="13" name="Textplatzhalter 12"/>
          <p:cNvSpPr>
            <a:spLocks noGrp="1"/>
          </p:cNvSpPr>
          <p:nvPr>
            <p:ph type="body" sz="quarter" idx="24" hasCustomPrompt="1"/>
          </p:nvPr>
        </p:nvSpPr>
        <p:spPr>
          <a:xfrm>
            <a:off x="266068" y="1477285"/>
            <a:ext cx="9731403" cy="620382"/>
          </a:xfrm>
          <a:solidFill>
            <a:schemeClr val="tx2"/>
          </a:solidFill>
        </p:spPr>
        <p:txBody>
          <a:bodyPr lIns="288000" rIns="288000" anchor="ctr" anchorCtr="0">
            <a:noAutofit/>
          </a:bodyPr>
          <a:lstStyle>
            <a:lvl1pPr marL="0" indent="0">
              <a:buNone/>
              <a:tabLst>
                <a:tab pos="1546242" algn="l"/>
              </a:tabLst>
              <a:defRPr sz="1995">
                <a:solidFill>
                  <a:schemeClr val="bg1"/>
                </a:solidFill>
              </a:defRPr>
            </a:lvl1pPr>
            <a:lvl2pPr>
              <a:defRPr sz="1995"/>
            </a:lvl2pPr>
            <a:lvl3pPr>
              <a:defRPr sz="1995"/>
            </a:lvl3pPr>
            <a:lvl4pPr>
              <a:defRPr sz="1995"/>
            </a:lvl4pPr>
            <a:lvl5pPr>
              <a:defRPr sz="1995"/>
            </a:lvl5pPr>
          </a:lstStyle>
          <a:p>
            <a:pPr lvl="0"/>
            <a:r>
              <a:rPr lang="en-GB"/>
              <a:t>1                               Content 1</a:t>
            </a:r>
          </a:p>
        </p:txBody>
      </p:sp>
      <p:sp>
        <p:nvSpPr>
          <p:cNvPr id="35" name="Textplatzhalter 12"/>
          <p:cNvSpPr>
            <a:spLocks noGrp="1"/>
          </p:cNvSpPr>
          <p:nvPr>
            <p:ph type="body" sz="quarter" idx="25" hasCustomPrompt="1"/>
          </p:nvPr>
        </p:nvSpPr>
        <p:spPr>
          <a:xfrm>
            <a:off x="266068" y="2272120"/>
            <a:ext cx="9731403" cy="620382"/>
          </a:xfrm>
        </p:spPr>
        <p:txBody>
          <a:bodyPr lIns="288000" rIns="288000" anchor="ctr" anchorCtr="0">
            <a:noAutofit/>
          </a:bodyPr>
          <a:lstStyle>
            <a:lvl1pPr marL="0" indent="0">
              <a:buNone/>
              <a:tabLst>
                <a:tab pos="1546242" algn="l"/>
              </a:tabLst>
              <a:defRPr sz="1995" baseline="0"/>
            </a:lvl1pPr>
            <a:lvl2pPr>
              <a:defRPr sz="1995"/>
            </a:lvl2pPr>
            <a:lvl3pPr>
              <a:defRPr sz="1995"/>
            </a:lvl3pPr>
            <a:lvl4pPr>
              <a:defRPr sz="1995"/>
            </a:lvl4pPr>
            <a:lvl5pPr>
              <a:defRPr sz="1995"/>
            </a:lvl5pPr>
          </a:lstStyle>
          <a:p>
            <a:pPr lvl="0"/>
            <a:r>
              <a:rPr lang="en-GB"/>
              <a:t>2                              Content 2</a:t>
            </a:r>
          </a:p>
        </p:txBody>
      </p:sp>
      <p:sp>
        <p:nvSpPr>
          <p:cNvPr id="36" name="Textplatzhalter 12"/>
          <p:cNvSpPr>
            <a:spLocks noGrp="1"/>
          </p:cNvSpPr>
          <p:nvPr>
            <p:ph type="body" sz="quarter" idx="26" hasCustomPrompt="1"/>
          </p:nvPr>
        </p:nvSpPr>
        <p:spPr>
          <a:xfrm>
            <a:off x="266068" y="3066956"/>
            <a:ext cx="9731403" cy="620382"/>
          </a:xfrm>
        </p:spPr>
        <p:txBody>
          <a:bodyPr lIns="288000" rIns="288000" anchor="ctr" anchorCtr="0">
            <a:noAutofit/>
          </a:bodyPr>
          <a:lstStyle>
            <a:lvl1pPr marL="0" indent="0">
              <a:buNone/>
              <a:tabLst>
                <a:tab pos="1546242" algn="l"/>
              </a:tabLst>
              <a:defRPr sz="1995" baseline="0"/>
            </a:lvl1pPr>
            <a:lvl2pPr>
              <a:defRPr sz="1995"/>
            </a:lvl2pPr>
            <a:lvl3pPr>
              <a:defRPr sz="1995"/>
            </a:lvl3pPr>
            <a:lvl4pPr>
              <a:defRPr sz="1995"/>
            </a:lvl4pPr>
            <a:lvl5pPr>
              <a:defRPr sz="1995"/>
            </a:lvl5pPr>
          </a:lstStyle>
          <a:p>
            <a:pPr lvl="0"/>
            <a:r>
              <a:rPr lang="en-GB"/>
              <a:t>3                              Content 3</a:t>
            </a:r>
          </a:p>
        </p:txBody>
      </p:sp>
      <p:sp>
        <p:nvSpPr>
          <p:cNvPr id="20" name="Textplatzhalter 12"/>
          <p:cNvSpPr>
            <a:spLocks noGrp="1"/>
          </p:cNvSpPr>
          <p:nvPr>
            <p:ph type="body" sz="quarter" idx="27" hasCustomPrompt="1"/>
          </p:nvPr>
        </p:nvSpPr>
        <p:spPr>
          <a:xfrm>
            <a:off x="266068" y="3861791"/>
            <a:ext cx="9731403" cy="620382"/>
          </a:xfrm>
        </p:spPr>
        <p:txBody>
          <a:bodyPr lIns="288000" rIns="288000" anchor="ctr" anchorCtr="0">
            <a:noAutofit/>
          </a:bodyPr>
          <a:lstStyle>
            <a:lvl1pPr marL="0" indent="0">
              <a:buNone/>
              <a:tabLst>
                <a:tab pos="1546242" algn="l"/>
              </a:tabLst>
              <a:defRPr sz="1995" baseline="0"/>
            </a:lvl1pPr>
            <a:lvl2pPr>
              <a:defRPr sz="1995"/>
            </a:lvl2pPr>
            <a:lvl3pPr>
              <a:defRPr sz="1995"/>
            </a:lvl3pPr>
            <a:lvl4pPr>
              <a:defRPr sz="1995"/>
            </a:lvl4pPr>
            <a:lvl5pPr>
              <a:defRPr sz="1995"/>
            </a:lvl5pPr>
          </a:lstStyle>
          <a:p>
            <a:pPr lvl="0"/>
            <a:r>
              <a:rPr lang="en-GB"/>
              <a:t>4                              Content 4</a:t>
            </a:r>
          </a:p>
        </p:txBody>
      </p:sp>
      <p:sp>
        <p:nvSpPr>
          <p:cNvPr id="21" name="Textplatzhalter 12"/>
          <p:cNvSpPr>
            <a:spLocks noGrp="1"/>
          </p:cNvSpPr>
          <p:nvPr>
            <p:ph type="body" sz="quarter" idx="28" hasCustomPrompt="1"/>
          </p:nvPr>
        </p:nvSpPr>
        <p:spPr>
          <a:xfrm>
            <a:off x="266068" y="4656627"/>
            <a:ext cx="9731403" cy="620382"/>
          </a:xfrm>
        </p:spPr>
        <p:txBody>
          <a:bodyPr lIns="288000" rIns="288000" anchor="ctr" anchorCtr="0">
            <a:noAutofit/>
          </a:bodyPr>
          <a:lstStyle>
            <a:lvl1pPr marL="0" indent="0">
              <a:buNone/>
              <a:tabLst>
                <a:tab pos="1546242" algn="l"/>
              </a:tabLst>
              <a:defRPr sz="1995" baseline="0"/>
            </a:lvl1pPr>
            <a:lvl2pPr>
              <a:defRPr sz="1995"/>
            </a:lvl2pPr>
            <a:lvl3pPr>
              <a:defRPr sz="1995"/>
            </a:lvl3pPr>
            <a:lvl4pPr>
              <a:defRPr sz="1995"/>
            </a:lvl4pPr>
            <a:lvl5pPr>
              <a:defRPr sz="1995"/>
            </a:lvl5pPr>
          </a:lstStyle>
          <a:p>
            <a:pPr lvl="0"/>
            <a:r>
              <a:rPr lang="en-GB"/>
              <a:t>5                              Content 5</a:t>
            </a:r>
          </a:p>
        </p:txBody>
      </p:sp>
      <p:sp>
        <p:nvSpPr>
          <p:cNvPr id="22" name="Textplatzhalter 12"/>
          <p:cNvSpPr>
            <a:spLocks noGrp="1"/>
          </p:cNvSpPr>
          <p:nvPr>
            <p:ph type="body" sz="quarter" idx="29" hasCustomPrompt="1"/>
          </p:nvPr>
        </p:nvSpPr>
        <p:spPr>
          <a:xfrm>
            <a:off x="266068" y="5451461"/>
            <a:ext cx="9731403" cy="620382"/>
          </a:xfrm>
        </p:spPr>
        <p:txBody>
          <a:bodyPr lIns="288000" rIns="288000" anchor="ctr" anchorCtr="0">
            <a:noAutofit/>
          </a:bodyPr>
          <a:lstStyle>
            <a:lvl1pPr marL="0" indent="0">
              <a:buNone/>
              <a:tabLst>
                <a:tab pos="1546242" algn="l"/>
              </a:tabLst>
              <a:defRPr sz="1995" baseline="0"/>
            </a:lvl1pPr>
            <a:lvl2pPr>
              <a:defRPr sz="1995"/>
            </a:lvl2pPr>
            <a:lvl3pPr>
              <a:defRPr sz="1995"/>
            </a:lvl3pPr>
            <a:lvl4pPr>
              <a:defRPr sz="1995"/>
            </a:lvl4pPr>
            <a:lvl5pPr>
              <a:defRPr sz="1995"/>
            </a:lvl5pPr>
          </a:lstStyle>
          <a:p>
            <a:pPr lvl="0"/>
            <a:r>
              <a:rPr lang="en-GB"/>
              <a:t>6                              Content 6</a:t>
            </a:r>
          </a:p>
        </p:txBody>
      </p:sp>
    </p:spTree>
    <p:extLst>
      <p:ext uri="{BB962C8B-B14F-4D97-AF65-F5344CB8AC3E}">
        <p14:creationId xmlns:p14="http://schemas.microsoft.com/office/powerpoint/2010/main" val="439636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age grey">
    <p:bg>
      <p:bgPr>
        <a:solidFill>
          <a:srgbClr val="D5D4D3"/>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
            </p:custDataLst>
            <p:extLst>
              <p:ext uri="{D42A27DB-BD31-4B8C-83A1-F6EECF244321}">
                <p14:modId xmlns:p14="http://schemas.microsoft.com/office/powerpoint/2010/main" val="1504886912"/>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kt 6"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3" name="Untertitel 2"/>
          <p:cNvSpPr>
            <a:spLocks noGrp="1"/>
          </p:cNvSpPr>
          <p:nvPr>
            <p:ph type="subTitle" idx="1" hasCustomPrompt="1"/>
          </p:nvPr>
        </p:nvSpPr>
        <p:spPr>
          <a:xfrm>
            <a:off x="266069" y="2158382"/>
            <a:ext cx="11659866" cy="652515"/>
          </a:xfrm>
        </p:spPr>
        <p:txBody>
          <a:bodyPr/>
          <a:lstStyle>
            <a:lvl1pPr marL="0" indent="0" algn="ctr">
              <a:lnSpc>
                <a:spcPts val="4988"/>
              </a:lnSpc>
              <a:spcBef>
                <a:spcPts val="0"/>
              </a:spcBef>
              <a:buNone/>
              <a:defRPr sz="4988">
                <a:solidFill>
                  <a:schemeClr val="bg1"/>
                </a:solidFill>
                <a:latin typeface="+mn-lt"/>
              </a:defRPr>
            </a:lvl1pPr>
            <a:lvl2pPr marL="472974" indent="0" algn="ctr">
              <a:buNone/>
              <a:defRPr>
                <a:solidFill>
                  <a:schemeClr val="tx1">
                    <a:tint val="75000"/>
                  </a:schemeClr>
                </a:solidFill>
              </a:defRPr>
            </a:lvl2pPr>
            <a:lvl3pPr marL="945947" indent="0" algn="ctr">
              <a:buNone/>
              <a:defRPr>
                <a:solidFill>
                  <a:schemeClr val="tx1">
                    <a:tint val="75000"/>
                  </a:schemeClr>
                </a:solidFill>
              </a:defRPr>
            </a:lvl3pPr>
            <a:lvl4pPr marL="1418921" indent="0" algn="ctr">
              <a:buNone/>
              <a:defRPr>
                <a:solidFill>
                  <a:schemeClr val="tx1">
                    <a:tint val="75000"/>
                  </a:schemeClr>
                </a:solidFill>
              </a:defRPr>
            </a:lvl4pPr>
            <a:lvl5pPr marL="1891895" indent="0" algn="ctr">
              <a:buNone/>
              <a:defRPr>
                <a:solidFill>
                  <a:schemeClr val="tx1">
                    <a:tint val="75000"/>
                  </a:schemeClr>
                </a:solidFill>
              </a:defRPr>
            </a:lvl5pPr>
            <a:lvl6pPr marL="2364869" indent="0" algn="ctr">
              <a:buNone/>
              <a:defRPr>
                <a:solidFill>
                  <a:schemeClr val="tx1">
                    <a:tint val="75000"/>
                  </a:schemeClr>
                </a:solidFill>
              </a:defRPr>
            </a:lvl6pPr>
            <a:lvl7pPr marL="2837842" indent="0" algn="ctr">
              <a:buNone/>
              <a:defRPr>
                <a:solidFill>
                  <a:schemeClr val="tx1">
                    <a:tint val="75000"/>
                  </a:schemeClr>
                </a:solidFill>
              </a:defRPr>
            </a:lvl7pPr>
            <a:lvl8pPr marL="3310816" indent="0" algn="ctr">
              <a:buNone/>
              <a:defRPr>
                <a:solidFill>
                  <a:schemeClr val="tx1">
                    <a:tint val="75000"/>
                  </a:schemeClr>
                </a:solidFill>
              </a:defRPr>
            </a:lvl8pPr>
            <a:lvl9pPr marL="3783790" indent="0" algn="ctr">
              <a:buNone/>
              <a:defRPr>
                <a:solidFill>
                  <a:schemeClr val="tx1">
                    <a:tint val="75000"/>
                  </a:schemeClr>
                </a:solidFill>
              </a:defRPr>
            </a:lvl9pPr>
          </a:lstStyle>
          <a:p>
            <a:r>
              <a:rPr lang="en-GB"/>
              <a:t>Chapter title</a:t>
            </a:r>
          </a:p>
        </p:txBody>
      </p:sp>
      <p:sp>
        <p:nvSpPr>
          <p:cNvPr id="9" name="Textplatzhalter 8"/>
          <p:cNvSpPr>
            <a:spLocks noGrp="1"/>
          </p:cNvSpPr>
          <p:nvPr>
            <p:ph type="body" sz="quarter" idx="10" hasCustomPrompt="1"/>
          </p:nvPr>
        </p:nvSpPr>
        <p:spPr>
          <a:xfrm>
            <a:off x="266069" y="3619918"/>
            <a:ext cx="11659866" cy="276486"/>
          </a:xfrm>
        </p:spPr>
        <p:txBody>
          <a:bodyPr/>
          <a:lstStyle>
            <a:lvl1pPr marL="0" indent="0" algn="ctr">
              <a:lnSpc>
                <a:spcPts val="2267"/>
              </a:lnSpc>
              <a:spcBef>
                <a:spcPts val="0"/>
              </a:spcBef>
              <a:buNone/>
              <a:defRPr sz="1632" cap="none" baseline="0">
                <a:solidFill>
                  <a:schemeClr val="bg1"/>
                </a:solidFill>
                <a:latin typeface="+mn-lt"/>
              </a:defRPr>
            </a:lvl1pPr>
            <a:lvl2pPr>
              <a:defRPr sz="1360" cap="all">
                <a:latin typeface="+mn-lt"/>
              </a:defRPr>
            </a:lvl2pPr>
            <a:lvl3pPr>
              <a:defRPr sz="1360" cap="all">
                <a:latin typeface="+mn-lt"/>
              </a:defRPr>
            </a:lvl3pPr>
            <a:lvl4pPr>
              <a:defRPr sz="1360" cap="all">
                <a:latin typeface="+mn-lt"/>
              </a:defRPr>
            </a:lvl4pPr>
            <a:lvl5pPr>
              <a:defRPr sz="1360" cap="all">
                <a:latin typeface="+mn-lt"/>
              </a:defRPr>
            </a:lvl5pPr>
          </a:lstStyle>
          <a:p>
            <a:pPr lvl="0"/>
            <a:r>
              <a:rPr lang="en-GB"/>
              <a:t>Introduction text</a:t>
            </a:r>
          </a:p>
        </p:txBody>
      </p:sp>
      <p:sp>
        <p:nvSpPr>
          <p:cNvPr id="11" name="Textplatzhalter 8"/>
          <p:cNvSpPr>
            <a:spLocks noGrp="1"/>
          </p:cNvSpPr>
          <p:nvPr>
            <p:ph type="body" sz="quarter" idx="13" hasCustomPrompt="1"/>
          </p:nvPr>
        </p:nvSpPr>
        <p:spPr>
          <a:xfrm>
            <a:off x="5935818" y="1639128"/>
            <a:ext cx="320366" cy="192360"/>
          </a:xfrm>
        </p:spPr>
        <p:txBody>
          <a:bodyPr wrap="square" anchor="b"/>
          <a:lstStyle>
            <a:lvl1pPr marL="0" indent="0" algn="ctr">
              <a:lnSpc>
                <a:spcPts val="1542"/>
              </a:lnSpc>
              <a:buNone/>
              <a:defRPr sz="1270" cap="none" baseline="0">
                <a:solidFill>
                  <a:schemeClr val="bg1"/>
                </a:solidFill>
                <a:latin typeface="+mn-lt"/>
              </a:defRPr>
            </a:lvl1pPr>
            <a:lvl2pPr>
              <a:defRPr sz="1360" cap="all">
                <a:latin typeface="+mn-lt"/>
              </a:defRPr>
            </a:lvl2pPr>
            <a:lvl3pPr>
              <a:defRPr sz="1360" cap="all">
                <a:latin typeface="+mn-lt"/>
              </a:defRPr>
            </a:lvl3pPr>
            <a:lvl4pPr>
              <a:defRPr sz="1360" cap="all">
                <a:latin typeface="+mn-lt"/>
              </a:defRPr>
            </a:lvl4pPr>
            <a:lvl5pPr>
              <a:defRPr sz="1360" cap="all">
                <a:latin typeface="+mn-lt"/>
              </a:defRPr>
            </a:lvl5pPr>
          </a:lstStyle>
          <a:p>
            <a:pPr lvl="0"/>
            <a:r>
              <a:rPr lang="en-GB"/>
              <a:t>1</a:t>
            </a:r>
          </a:p>
        </p:txBody>
      </p:sp>
      <p:cxnSp>
        <p:nvCxnSpPr>
          <p:cNvPr id="10" name="Gerade Verbindung 9"/>
          <p:cNvCxnSpPr/>
          <p:nvPr userDrawn="1"/>
        </p:nvCxnSpPr>
        <p:spPr>
          <a:xfrm>
            <a:off x="5935818" y="1868204"/>
            <a:ext cx="320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uppieren 11"/>
          <p:cNvGrpSpPr>
            <a:grpSpLocks noChangeAspect="1"/>
          </p:cNvGrpSpPr>
          <p:nvPr userDrawn="1"/>
        </p:nvGrpSpPr>
        <p:grpSpPr>
          <a:xfrm>
            <a:off x="11522251" y="6541937"/>
            <a:ext cx="401810" cy="244888"/>
            <a:chOff x="7680842" y="5709958"/>
            <a:chExt cx="884790" cy="677863"/>
          </a:xfrm>
          <a:solidFill>
            <a:schemeClr val="bg1"/>
          </a:solidFill>
        </p:grpSpPr>
        <p:sp>
          <p:nvSpPr>
            <p:cNvPr id="13"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692DCB8F-5B12-43D2-8048-292B9BAD52CE}" type="datetime4">
              <a:rPr lang="en-GB" smtClean="0"/>
              <a:t>15 February 2024</a:t>
            </a:fld>
            <a:endParaRPr lang="en-GB"/>
          </a:p>
        </p:txBody>
      </p:sp>
      <p:sp>
        <p:nvSpPr>
          <p:cNvPr id="18" name="Foliennummernplatzhalter 4"/>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r" defTabSz="1043056" rtl="0" eaLnBrk="1" latinLnBrk="0" hangingPunct="1">
              <a:defRPr lang="de-AT" sz="1000" b="0" kern="1200" spc="190" baseline="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30272582-AA89-4A5B-9BA7-B311A460C225}" type="slidenum">
              <a:rPr lang="en-GB" sz="907" smtClean="0"/>
              <a:pPr/>
              <a:t>‹#›</a:t>
            </a:fld>
            <a:endParaRPr lang="en-GB" sz="907"/>
          </a:p>
        </p:txBody>
      </p:sp>
    </p:spTree>
    <p:extLst>
      <p:ext uri="{BB962C8B-B14F-4D97-AF65-F5344CB8AC3E}">
        <p14:creationId xmlns:p14="http://schemas.microsoft.com/office/powerpoint/2010/main" val="18280893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 AGENDA OPTI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3177B9-1765-CC87-DAC7-824DEE9050E0}"/>
              </a:ext>
            </a:extLst>
          </p:cNvPr>
          <p:cNvSpPr>
            <a:spLocks noGrp="1"/>
          </p:cNvSpPr>
          <p:nvPr>
            <p:ph type="title" hasCustomPrompt="1"/>
          </p:nvPr>
        </p:nvSpPr>
        <p:spPr>
          <a:xfrm>
            <a:off x="1455738" y="1455911"/>
            <a:ext cx="3028492" cy="843340"/>
          </a:xfrm>
          <a:prstGeom prst="rect">
            <a:avLst/>
          </a:prstGeom>
        </p:spPr>
        <p:txBody>
          <a:bodyPr anchor="ctr">
            <a:normAutofit/>
          </a:bodyPr>
          <a:lstStyle>
            <a:lvl1pPr marL="0" algn="l" defTabSz="914400" rtl="0" eaLnBrk="1" latinLnBrk="0" hangingPunct="1">
              <a:lnSpc>
                <a:spcPct val="90000"/>
              </a:lnSpc>
              <a:spcBef>
                <a:spcPct val="0"/>
              </a:spcBef>
              <a:buNone/>
              <a:defRPr lang="en-BE" sz="3200" b="1" i="0" kern="1200" dirty="0">
                <a:solidFill>
                  <a:schemeClr val="tx1"/>
                </a:solidFill>
                <a:latin typeface="AvenirNext LT Pro Bold" panose="020B0504020202020204" pitchFamily="34" charset="77"/>
                <a:ea typeface="+mj-ea"/>
                <a:cs typeface="+mj-cs"/>
              </a:defRPr>
            </a:lvl1pPr>
          </a:lstStyle>
          <a:p>
            <a:r>
              <a:rPr lang="en-GB"/>
              <a:t>Chapter title</a:t>
            </a:r>
            <a:endParaRPr lang="en-BE"/>
          </a:p>
        </p:txBody>
      </p:sp>
      <p:cxnSp>
        <p:nvCxnSpPr>
          <p:cNvPr id="8" name="Straight Connector 7">
            <a:extLst>
              <a:ext uri="{FF2B5EF4-FFF2-40B4-BE49-F238E27FC236}">
                <a16:creationId xmlns:a16="http://schemas.microsoft.com/office/drawing/2014/main" id="{ECB754D3-B723-90D5-F927-AE5F3979136D}"/>
              </a:ext>
            </a:extLst>
          </p:cNvPr>
          <p:cNvCxnSpPr>
            <a:cxnSpLocks/>
          </p:cNvCxnSpPr>
          <p:nvPr userDrawn="1"/>
        </p:nvCxnSpPr>
        <p:spPr>
          <a:xfrm>
            <a:off x="437390" y="587639"/>
            <a:ext cx="1675546" cy="0"/>
          </a:xfrm>
          <a:prstGeom prst="line">
            <a:avLst/>
          </a:prstGeom>
          <a:noFill/>
          <a:ln w="12700" cap="flat" cmpd="sng" algn="ctr">
            <a:solidFill>
              <a:srgbClr val="DCCF7F"/>
            </a:solidFill>
            <a:prstDash val="solid"/>
            <a:miter lim="800000"/>
          </a:ln>
          <a:effectLst/>
        </p:spPr>
      </p:cxnSp>
      <p:sp>
        <p:nvSpPr>
          <p:cNvPr id="10" name="Text Placeholder 5">
            <a:extLst>
              <a:ext uri="{FF2B5EF4-FFF2-40B4-BE49-F238E27FC236}">
                <a16:creationId xmlns:a16="http://schemas.microsoft.com/office/drawing/2014/main" id="{8D4E74AE-BE2A-555B-2C3C-E2E4528A13C1}"/>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36" name="Text Placeholder 35">
            <a:extLst>
              <a:ext uri="{FF2B5EF4-FFF2-40B4-BE49-F238E27FC236}">
                <a16:creationId xmlns:a16="http://schemas.microsoft.com/office/drawing/2014/main" id="{E0D22FC1-1B82-D4A0-832C-BA9733F4D600}"/>
              </a:ext>
            </a:extLst>
          </p:cNvPr>
          <p:cNvSpPr>
            <a:spLocks noGrp="1"/>
          </p:cNvSpPr>
          <p:nvPr>
            <p:ph type="body" sz="quarter" idx="11" hasCustomPrompt="1"/>
          </p:nvPr>
        </p:nvSpPr>
        <p:spPr>
          <a:xfrm>
            <a:off x="438150" y="14553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lvl="0"/>
            <a:r>
              <a:rPr lang="en-GB"/>
              <a:t>01</a:t>
            </a:r>
          </a:p>
        </p:txBody>
      </p:sp>
      <p:sp>
        <p:nvSpPr>
          <p:cNvPr id="44" name="Text Placeholder 43">
            <a:extLst>
              <a:ext uri="{FF2B5EF4-FFF2-40B4-BE49-F238E27FC236}">
                <a16:creationId xmlns:a16="http://schemas.microsoft.com/office/drawing/2014/main" id="{2C33B690-4024-B18C-5813-1F81676020B8}"/>
              </a:ext>
            </a:extLst>
          </p:cNvPr>
          <p:cNvSpPr>
            <a:spLocks noGrp="1"/>
          </p:cNvSpPr>
          <p:nvPr>
            <p:ph type="body" sz="quarter" idx="12" hasCustomPrompt="1"/>
          </p:nvPr>
        </p:nvSpPr>
        <p:spPr>
          <a:xfrm>
            <a:off x="1455738" y="2585660"/>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5" name="Text Placeholder 35">
            <a:extLst>
              <a:ext uri="{FF2B5EF4-FFF2-40B4-BE49-F238E27FC236}">
                <a16:creationId xmlns:a16="http://schemas.microsoft.com/office/drawing/2014/main" id="{FCD1DC4A-E6B6-EE80-1E1F-8881A27E359C}"/>
              </a:ext>
            </a:extLst>
          </p:cNvPr>
          <p:cNvSpPr>
            <a:spLocks noGrp="1"/>
          </p:cNvSpPr>
          <p:nvPr>
            <p:ph type="body" sz="quarter" idx="13" hasCustomPrompt="1"/>
          </p:nvPr>
        </p:nvSpPr>
        <p:spPr>
          <a:xfrm>
            <a:off x="438150" y="25856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02</a:t>
            </a:r>
          </a:p>
        </p:txBody>
      </p:sp>
      <p:sp>
        <p:nvSpPr>
          <p:cNvPr id="46" name="Text Placeholder 43">
            <a:extLst>
              <a:ext uri="{FF2B5EF4-FFF2-40B4-BE49-F238E27FC236}">
                <a16:creationId xmlns:a16="http://schemas.microsoft.com/office/drawing/2014/main" id="{11452F8C-DC1D-3A28-0048-4A6A33B75C89}"/>
              </a:ext>
            </a:extLst>
          </p:cNvPr>
          <p:cNvSpPr>
            <a:spLocks noGrp="1"/>
          </p:cNvSpPr>
          <p:nvPr>
            <p:ph type="body" sz="quarter" idx="14" hasCustomPrompt="1"/>
          </p:nvPr>
        </p:nvSpPr>
        <p:spPr>
          <a:xfrm>
            <a:off x="1455738" y="371540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7" name="Text Placeholder 35">
            <a:extLst>
              <a:ext uri="{FF2B5EF4-FFF2-40B4-BE49-F238E27FC236}">
                <a16:creationId xmlns:a16="http://schemas.microsoft.com/office/drawing/2014/main" id="{11868247-DD7B-AC5F-B819-4D86A08CE95B}"/>
              </a:ext>
            </a:extLst>
          </p:cNvPr>
          <p:cNvSpPr>
            <a:spLocks noGrp="1"/>
          </p:cNvSpPr>
          <p:nvPr>
            <p:ph type="body" sz="quarter" idx="15" hasCustomPrompt="1"/>
          </p:nvPr>
        </p:nvSpPr>
        <p:spPr>
          <a:xfrm>
            <a:off x="438150" y="3715407"/>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03</a:t>
            </a:r>
          </a:p>
        </p:txBody>
      </p:sp>
      <p:sp>
        <p:nvSpPr>
          <p:cNvPr id="48" name="Text Placeholder 43">
            <a:extLst>
              <a:ext uri="{FF2B5EF4-FFF2-40B4-BE49-F238E27FC236}">
                <a16:creationId xmlns:a16="http://schemas.microsoft.com/office/drawing/2014/main" id="{033A2828-93D6-AE38-4904-EEC48DE99288}"/>
              </a:ext>
            </a:extLst>
          </p:cNvPr>
          <p:cNvSpPr>
            <a:spLocks noGrp="1"/>
          </p:cNvSpPr>
          <p:nvPr>
            <p:ph type="body" sz="quarter" idx="16" hasCustomPrompt="1"/>
          </p:nvPr>
        </p:nvSpPr>
        <p:spPr>
          <a:xfrm>
            <a:off x="1455738" y="4845155"/>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9" name="Text Placeholder 35">
            <a:extLst>
              <a:ext uri="{FF2B5EF4-FFF2-40B4-BE49-F238E27FC236}">
                <a16:creationId xmlns:a16="http://schemas.microsoft.com/office/drawing/2014/main" id="{4015985F-C691-248F-BA47-AF3BC5D72F10}"/>
              </a:ext>
            </a:extLst>
          </p:cNvPr>
          <p:cNvSpPr>
            <a:spLocks noGrp="1"/>
          </p:cNvSpPr>
          <p:nvPr>
            <p:ph type="body" sz="quarter" idx="17" hasCustomPrompt="1"/>
          </p:nvPr>
        </p:nvSpPr>
        <p:spPr>
          <a:xfrm>
            <a:off x="438150" y="4845154"/>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04</a:t>
            </a:r>
          </a:p>
        </p:txBody>
      </p:sp>
      <p:sp>
        <p:nvSpPr>
          <p:cNvPr id="51" name="Text Placeholder 35">
            <a:extLst>
              <a:ext uri="{FF2B5EF4-FFF2-40B4-BE49-F238E27FC236}">
                <a16:creationId xmlns:a16="http://schemas.microsoft.com/office/drawing/2014/main" id="{7017D547-6A42-A890-55AE-F4A44405F755}"/>
              </a:ext>
            </a:extLst>
          </p:cNvPr>
          <p:cNvSpPr>
            <a:spLocks noGrp="1"/>
          </p:cNvSpPr>
          <p:nvPr>
            <p:ph type="body" sz="quarter" idx="18" hasCustomPrompt="1"/>
          </p:nvPr>
        </p:nvSpPr>
        <p:spPr>
          <a:xfrm>
            <a:off x="5267602" y="14553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05</a:t>
            </a:r>
          </a:p>
        </p:txBody>
      </p:sp>
      <p:sp>
        <p:nvSpPr>
          <p:cNvPr id="52" name="Text Placeholder 43">
            <a:extLst>
              <a:ext uri="{FF2B5EF4-FFF2-40B4-BE49-F238E27FC236}">
                <a16:creationId xmlns:a16="http://schemas.microsoft.com/office/drawing/2014/main" id="{96C7732F-1EF7-3660-0A7B-D7A15A6390A1}"/>
              </a:ext>
            </a:extLst>
          </p:cNvPr>
          <p:cNvSpPr>
            <a:spLocks noGrp="1"/>
          </p:cNvSpPr>
          <p:nvPr>
            <p:ph type="body" sz="quarter" idx="19" hasCustomPrompt="1"/>
          </p:nvPr>
        </p:nvSpPr>
        <p:spPr>
          <a:xfrm>
            <a:off x="6285190" y="2585660"/>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53" name="Text Placeholder 35">
            <a:extLst>
              <a:ext uri="{FF2B5EF4-FFF2-40B4-BE49-F238E27FC236}">
                <a16:creationId xmlns:a16="http://schemas.microsoft.com/office/drawing/2014/main" id="{712600F8-D618-8E66-0159-98E1601D42F8}"/>
              </a:ext>
            </a:extLst>
          </p:cNvPr>
          <p:cNvSpPr>
            <a:spLocks noGrp="1"/>
          </p:cNvSpPr>
          <p:nvPr>
            <p:ph type="body" sz="quarter" idx="20" hasCustomPrompt="1"/>
          </p:nvPr>
        </p:nvSpPr>
        <p:spPr>
          <a:xfrm>
            <a:off x="5267602" y="25856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06</a:t>
            </a:r>
          </a:p>
        </p:txBody>
      </p:sp>
      <p:sp>
        <p:nvSpPr>
          <p:cNvPr id="54" name="Text Placeholder 43">
            <a:extLst>
              <a:ext uri="{FF2B5EF4-FFF2-40B4-BE49-F238E27FC236}">
                <a16:creationId xmlns:a16="http://schemas.microsoft.com/office/drawing/2014/main" id="{9F7F3BA1-062B-20E6-8FFF-69B99F1BE645}"/>
              </a:ext>
            </a:extLst>
          </p:cNvPr>
          <p:cNvSpPr>
            <a:spLocks noGrp="1"/>
          </p:cNvSpPr>
          <p:nvPr>
            <p:ph type="body" sz="quarter" idx="21" hasCustomPrompt="1"/>
          </p:nvPr>
        </p:nvSpPr>
        <p:spPr>
          <a:xfrm>
            <a:off x="6285190" y="371540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55" name="Text Placeholder 35">
            <a:extLst>
              <a:ext uri="{FF2B5EF4-FFF2-40B4-BE49-F238E27FC236}">
                <a16:creationId xmlns:a16="http://schemas.microsoft.com/office/drawing/2014/main" id="{509D8F35-AAA0-92D2-5087-F637D5CC40A6}"/>
              </a:ext>
            </a:extLst>
          </p:cNvPr>
          <p:cNvSpPr>
            <a:spLocks noGrp="1"/>
          </p:cNvSpPr>
          <p:nvPr>
            <p:ph type="body" sz="quarter" idx="22" hasCustomPrompt="1"/>
          </p:nvPr>
        </p:nvSpPr>
        <p:spPr>
          <a:xfrm>
            <a:off x="5267602" y="3715407"/>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07</a:t>
            </a:r>
          </a:p>
        </p:txBody>
      </p:sp>
      <p:sp>
        <p:nvSpPr>
          <p:cNvPr id="56" name="Text Placeholder 43">
            <a:extLst>
              <a:ext uri="{FF2B5EF4-FFF2-40B4-BE49-F238E27FC236}">
                <a16:creationId xmlns:a16="http://schemas.microsoft.com/office/drawing/2014/main" id="{B4BCE137-36D5-30F7-C22F-B6C97E1B15C7}"/>
              </a:ext>
            </a:extLst>
          </p:cNvPr>
          <p:cNvSpPr>
            <a:spLocks noGrp="1"/>
          </p:cNvSpPr>
          <p:nvPr>
            <p:ph type="body" sz="quarter" idx="23" hasCustomPrompt="1"/>
          </p:nvPr>
        </p:nvSpPr>
        <p:spPr>
          <a:xfrm>
            <a:off x="6285190" y="4845155"/>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57" name="Text Placeholder 35">
            <a:extLst>
              <a:ext uri="{FF2B5EF4-FFF2-40B4-BE49-F238E27FC236}">
                <a16:creationId xmlns:a16="http://schemas.microsoft.com/office/drawing/2014/main" id="{FFBF7E17-0C04-4665-FE41-0A4E15A900C9}"/>
              </a:ext>
            </a:extLst>
          </p:cNvPr>
          <p:cNvSpPr>
            <a:spLocks noGrp="1"/>
          </p:cNvSpPr>
          <p:nvPr>
            <p:ph type="body" sz="quarter" idx="24" hasCustomPrompt="1"/>
          </p:nvPr>
        </p:nvSpPr>
        <p:spPr>
          <a:xfrm>
            <a:off x="5267602" y="4845154"/>
            <a:ext cx="1017588" cy="843341"/>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6000" b="0" i="0" kern="1200" dirty="0">
                <a:solidFill>
                  <a:srgbClr val="CEB36E"/>
                </a:solidFill>
                <a:latin typeface="Bodoni MT" panose="02070603080606020203" pitchFamily="18"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08</a:t>
            </a:r>
          </a:p>
        </p:txBody>
      </p:sp>
      <p:sp>
        <p:nvSpPr>
          <p:cNvPr id="58" name="Text Placeholder 43">
            <a:extLst>
              <a:ext uri="{FF2B5EF4-FFF2-40B4-BE49-F238E27FC236}">
                <a16:creationId xmlns:a16="http://schemas.microsoft.com/office/drawing/2014/main" id="{0511C860-68F2-B7BB-CD30-D9320A52141C}"/>
              </a:ext>
            </a:extLst>
          </p:cNvPr>
          <p:cNvSpPr>
            <a:spLocks noGrp="1"/>
          </p:cNvSpPr>
          <p:nvPr>
            <p:ph type="body" sz="quarter" idx="25" hasCustomPrompt="1"/>
          </p:nvPr>
        </p:nvSpPr>
        <p:spPr>
          <a:xfrm>
            <a:off x="6285190" y="145535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pic>
        <p:nvPicPr>
          <p:cNvPr id="3" name="Picture 2">
            <a:extLst>
              <a:ext uri="{FF2B5EF4-FFF2-40B4-BE49-F238E27FC236}">
                <a16:creationId xmlns:a16="http://schemas.microsoft.com/office/drawing/2014/main" id="{DF6B7A1C-A321-194F-30B3-00FF33712E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1517733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age grey with photo">
    <p:bg>
      <p:bgPr>
        <a:solidFill>
          <a:srgbClr val="D5D4D3"/>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
            </p:custDataLst>
            <p:extLst>
              <p:ext uri="{D42A27DB-BD31-4B8C-83A1-F6EECF244321}">
                <p14:modId xmlns:p14="http://schemas.microsoft.com/office/powerpoint/2010/main" val="2657710930"/>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kt 6" hidden="1"/>
                      <p:cNvPicPr/>
                      <p:nvPr/>
                    </p:nvPicPr>
                    <p:blipFill>
                      <a:blip r:embed="rId4"/>
                      <a:stretch>
                        <a:fillRect/>
                      </a:stretch>
                    </p:blipFill>
                    <p:spPr>
                      <a:xfrm>
                        <a:off x="1812" y="1443"/>
                        <a:ext cx="1809" cy="1439"/>
                      </a:xfrm>
                      <a:prstGeom prst="rect">
                        <a:avLst/>
                      </a:prstGeom>
                    </p:spPr>
                  </p:pic>
                </p:oleObj>
              </mc:Fallback>
            </mc:AlternateContent>
          </a:graphicData>
        </a:graphic>
      </p:graphicFrame>
      <p:pic>
        <p:nvPicPr>
          <p:cNvPr id="4" name="Grafik 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97811" y="2"/>
            <a:ext cx="6094189" cy="6858000"/>
          </a:xfrm>
          <a:prstGeom prst="rect">
            <a:avLst/>
          </a:prstGeom>
        </p:spPr>
      </p:pic>
      <p:sp>
        <p:nvSpPr>
          <p:cNvPr id="28" name="Bildplatzhalter 27"/>
          <p:cNvSpPr>
            <a:spLocks noGrp="1"/>
          </p:cNvSpPr>
          <p:nvPr>
            <p:ph type="pic" sz="quarter" idx="17" hasCustomPrompt="1"/>
          </p:nvPr>
        </p:nvSpPr>
        <p:spPr>
          <a:xfrm>
            <a:off x="6124732" y="2"/>
            <a:ext cx="6067269" cy="6858000"/>
          </a:xfrm>
          <a:noFill/>
        </p:spPr>
        <p:txBody>
          <a:bodyPr wrap="none">
            <a:noAutofit/>
          </a:bodyPr>
          <a:lstStyle>
            <a:lvl1pPr marL="0" indent="0">
              <a:buNone/>
              <a:defRPr>
                <a:solidFill>
                  <a:schemeClr val="tx1"/>
                </a:solidFill>
              </a:defRPr>
            </a:lvl1pPr>
          </a:lstStyle>
          <a:p>
            <a:r>
              <a:rPr lang="en-US" noProof="0"/>
              <a:t>Example image. </a:t>
            </a:r>
            <a:br>
              <a:rPr lang="en-US" noProof="0"/>
            </a:br>
            <a:r>
              <a:rPr lang="en-US" noProof="0"/>
              <a:t>Use images of Brand Image Library (Brand Central).</a:t>
            </a:r>
            <a:endParaRPr lang="en-GB" noProof="0"/>
          </a:p>
        </p:txBody>
      </p:sp>
      <p:sp>
        <p:nvSpPr>
          <p:cNvPr id="34" name="Bildplatzhalter 32"/>
          <p:cNvSpPr>
            <a:spLocks noGrp="1"/>
          </p:cNvSpPr>
          <p:nvPr>
            <p:ph type="pic" sz="quarter" idx="18" hasCustomPrompt="1"/>
          </p:nvPr>
        </p:nvSpPr>
        <p:spPr>
          <a:xfrm>
            <a:off x="11522252" y="6541235"/>
            <a:ext cx="402243" cy="251236"/>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de-AT"/>
              <a:t> </a:t>
            </a:r>
          </a:p>
        </p:txBody>
      </p:sp>
      <p:sp>
        <p:nvSpPr>
          <p:cNvPr id="18" name="Textplatzhalter 8"/>
          <p:cNvSpPr>
            <a:spLocks noGrp="1"/>
          </p:cNvSpPr>
          <p:nvPr>
            <p:ph type="body" sz="quarter" idx="13" hasCustomPrompt="1"/>
          </p:nvPr>
        </p:nvSpPr>
        <p:spPr>
          <a:xfrm>
            <a:off x="2890531" y="1639128"/>
            <a:ext cx="320366" cy="192360"/>
          </a:xfrm>
        </p:spPr>
        <p:txBody>
          <a:bodyPr wrap="square" anchor="b"/>
          <a:lstStyle>
            <a:lvl1pPr marL="0" indent="0" algn="ctr">
              <a:lnSpc>
                <a:spcPts val="1542"/>
              </a:lnSpc>
              <a:buNone/>
              <a:defRPr sz="1270" cap="none" baseline="0">
                <a:solidFill>
                  <a:schemeClr val="bg1"/>
                </a:solidFill>
                <a:latin typeface="+mn-lt"/>
              </a:defRPr>
            </a:lvl1pPr>
            <a:lvl2pPr>
              <a:defRPr sz="1360" cap="all">
                <a:latin typeface="+mn-lt"/>
              </a:defRPr>
            </a:lvl2pPr>
            <a:lvl3pPr>
              <a:defRPr sz="1360" cap="all">
                <a:latin typeface="+mn-lt"/>
              </a:defRPr>
            </a:lvl3pPr>
            <a:lvl4pPr>
              <a:defRPr sz="1360" cap="all">
                <a:latin typeface="+mn-lt"/>
              </a:defRPr>
            </a:lvl4pPr>
            <a:lvl5pPr>
              <a:defRPr sz="1360" cap="all">
                <a:latin typeface="+mn-lt"/>
              </a:defRPr>
            </a:lvl5pPr>
          </a:lstStyle>
          <a:p>
            <a:pPr lvl="0"/>
            <a:r>
              <a:rPr lang="en-GB"/>
              <a:t>1</a:t>
            </a:r>
          </a:p>
        </p:txBody>
      </p:sp>
      <p:cxnSp>
        <p:nvCxnSpPr>
          <p:cNvPr id="19" name="Gerade Verbindung 18"/>
          <p:cNvCxnSpPr/>
          <p:nvPr userDrawn="1"/>
        </p:nvCxnSpPr>
        <p:spPr>
          <a:xfrm>
            <a:off x="2890531" y="1868204"/>
            <a:ext cx="320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Untertitel 2"/>
          <p:cNvSpPr>
            <a:spLocks noGrp="1"/>
          </p:cNvSpPr>
          <p:nvPr>
            <p:ph type="subTitle" idx="1" hasCustomPrompt="1"/>
          </p:nvPr>
        </p:nvSpPr>
        <p:spPr>
          <a:xfrm>
            <a:off x="266069" y="2158382"/>
            <a:ext cx="5569293" cy="652515"/>
          </a:xfrm>
        </p:spPr>
        <p:txBody>
          <a:bodyPr/>
          <a:lstStyle>
            <a:lvl1pPr marL="0" indent="0" algn="ctr">
              <a:lnSpc>
                <a:spcPts val="4988"/>
              </a:lnSpc>
              <a:spcBef>
                <a:spcPts val="0"/>
              </a:spcBef>
              <a:buNone/>
              <a:defRPr sz="4988">
                <a:solidFill>
                  <a:schemeClr val="bg1"/>
                </a:solidFill>
                <a:latin typeface="+mn-lt"/>
              </a:defRPr>
            </a:lvl1pPr>
            <a:lvl2pPr marL="472974" indent="0" algn="ctr">
              <a:buNone/>
              <a:defRPr>
                <a:solidFill>
                  <a:schemeClr val="tx1">
                    <a:tint val="75000"/>
                  </a:schemeClr>
                </a:solidFill>
              </a:defRPr>
            </a:lvl2pPr>
            <a:lvl3pPr marL="945947" indent="0" algn="ctr">
              <a:buNone/>
              <a:defRPr>
                <a:solidFill>
                  <a:schemeClr val="tx1">
                    <a:tint val="75000"/>
                  </a:schemeClr>
                </a:solidFill>
              </a:defRPr>
            </a:lvl3pPr>
            <a:lvl4pPr marL="1418921" indent="0" algn="ctr">
              <a:buNone/>
              <a:defRPr>
                <a:solidFill>
                  <a:schemeClr val="tx1">
                    <a:tint val="75000"/>
                  </a:schemeClr>
                </a:solidFill>
              </a:defRPr>
            </a:lvl4pPr>
            <a:lvl5pPr marL="1891895" indent="0" algn="ctr">
              <a:buNone/>
              <a:defRPr>
                <a:solidFill>
                  <a:schemeClr val="tx1">
                    <a:tint val="75000"/>
                  </a:schemeClr>
                </a:solidFill>
              </a:defRPr>
            </a:lvl5pPr>
            <a:lvl6pPr marL="2364869" indent="0" algn="ctr">
              <a:buNone/>
              <a:defRPr>
                <a:solidFill>
                  <a:schemeClr val="tx1">
                    <a:tint val="75000"/>
                  </a:schemeClr>
                </a:solidFill>
              </a:defRPr>
            </a:lvl6pPr>
            <a:lvl7pPr marL="2837842" indent="0" algn="ctr">
              <a:buNone/>
              <a:defRPr>
                <a:solidFill>
                  <a:schemeClr val="tx1">
                    <a:tint val="75000"/>
                  </a:schemeClr>
                </a:solidFill>
              </a:defRPr>
            </a:lvl7pPr>
            <a:lvl8pPr marL="3310816" indent="0" algn="ctr">
              <a:buNone/>
              <a:defRPr>
                <a:solidFill>
                  <a:schemeClr val="tx1">
                    <a:tint val="75000"/>
                  </a:schemeClr>
                </a:solidFill>
              </a:defRPr>
            </a:lvl8pPr>
            <a:lvl9pPr marL="3783790" indent="0" algn="ctr">
              <a:buNone/>
              <a:defRPr>
                <a:solidFill>
                  <a:schemeClr val="tx1">
                    <a:tint val="75000"/>
                  </a:schemeClr>
                </a:solidFill>
              </a:defRPr>
            </a:lvl9pPr>
          </a:lstStyle>
          <a:p>
            <a:r>
              <a:rPr lang="en-GB"/>
              <a:t>Chapter title</a:t>
            </a:r>
          </a:p>
        </p:txBody>
      </p:sp>
      <p:sp>
        <p:nvSpPr>
          <p:cNvPr id="21" name="Textplatzhalter 8"/>
          <p:cNvSpPr>
            <a:spLocks noGrp="1"/>
          </p:cNvSpPr>
          <p:nvPr>
            <p:ph type="body" sz="quarter" idx="10" hasCustomPrompt="1"/>
          </p:nvPr>
        </p:nvSpPr>
        <p:spPr>
          <a:xfrm>
            <a:off x="266069" y="3619918"/>
            <a:ext cx="5569293" cy="276486"/>
          </a:xfrm>
        </p:spPr>
        <p:txBody>
          <a:bodyPr/>
          <a:lstStyle>
            <a:lvl1pPr marL="0" indent="0" algn="ctr">
              <a:lnSpc>
                <a:spcPts val="2267"/>
              </a:lnSpc>
              <a:spcBef>
                <a:spcPts val="0"/>
              </a:spcBef>
              <a:buNone/>
              <a:defRPr sz="1632" cap="none" baseline="0">
                <a:solidFill>
                  <a:schemeClr val="bg1"/>
                </a:solidFill>
                <a:latin typeface="+mn-lt"/>
              </a:defRPr>
            </a:lvl1pPr>
            <a:lvl2pPr>
              <a:defRPr sz="1360" cap="all">
                <a:latin typeface="+mn-lt"/>
              </a:defRPr>
            </a:lvl2pPr>
            <a:lvl3pPr>
              <a:defRPr sz="1360" cap="all">
                <a:latin typeface="+mn-lt"/>
              </a:defRPr>
            </a:lvl3pPr>
            <a:lvl4pPr>
              <a:defRPr sz="1360" cap="all">
                <a:latin typeface="+mn-lt"/>
              </a:defRPr>
            </a:lvl4pPr>
            <a:lvl5pPr>
              <a:defRPr sz="1360" cap="all">
                <a:latin typeface="+mn-lt"/>
              </a:defRPr>
            </a:lvl5pPr>
          </a:lstStyle>
          <a:p>
            <a:pPr lvl="0"/>
            <a:r>
              <a:rPr lang="en-GB"/>
              <a:t>Introduction text</a:t>
            </a:r>
          </a:p>
        </p:txBody>
      </p:sp>
      <p:sp>
        <p:nvSpPr>
          <p:cNvPr id="3" name="Datumsplatzhalter 2"/>
          <p:cNvSpPr>
            <a:spLocks noGrp="1"/>
          </p:cNvSpPr>
          <p:nvPr>
            <p:ph type="dt" sz="half" idx="19"/>
          </p:nvPr>
        </p:nvSpPr>
        <p:spPr>
          <a:xfrm>
            <a:off x="747184" y="6597536"/>
            <a:ext cx="1057790" cy="139590"/>
          </a:xfrm>
        </p:spPr>
        <p:txBody>
          <a:bodyPr/>
          <a:lstStyle/>
          <a:p>
            <a:fld id="{2119A603-2981-4D4B-A1FD-212857D4D245}" type="datetime4">
              <a:rPr lang="en-GB" smtClean="0"/>
              <a:t>15 February 2024</a:t>
            </a:fld>
            <a:endParaRPr lang="en-GB"/>
          </a:p>
        </p:txBody>
      </p:sp>
      <p:cxnSp>
        <p:nvCxnSpPr>
          <p:cNvPr id="13" name="Gerade Verbindung 12"/>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3"/>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
        <p:nvSpPr>
          <p:cNvPr id="2" name="Rechteck 1"/>
          <p:cNvSpPr/>
          <p:nvPr userDrawn="1"/>
        </p:nvSpPr>
        <p:spPr>
          <a:xfrm>
            <a:off x="6067269" y="0"/>
            <a:ext cx="57463" cy="68568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2"/>
          </a:p>
        </p:txBody>
      </p:sp>
    </p:spTree>
    <p:extLst>
      <p:ext uri="{BB962C8B-B14F-4D97-AF65-F5344CB8AC3E}">
        <p14:creationId xmlns:p14="http://schemas.microsoft.com/office/powerpoint/2010/main" val="311897452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 subheadlin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944010447"/>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kt 7"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7" name="Rechteck 6"/>
          <p:cNvSpPr/>
          <p:nvPr userDrawn="1"/>
        </p:nvSpPr>
        <p:spPr>
          <a:xfrm>
            <a:off x="1" y="6470680"/>
            <a:ext cx="12192000" cy="387320"/>
          </a:xfrm>
          <a:prstGeom prst="rect">
            <a:avLst/>
          </a:prstGeom>
          <a:solidFill>
            <a:srgbClr val="D5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904"/>
          </a:p>
        </p:txBody>
      </p:sp>
      <p:sp>
        <p:nvSpPr>
          <p:cNvPr id="2" name="Titel 1"/>
          <p:cNvSpPr>
            <a:spLocks noGrp="1"/>
          </p:cNvSpPr>
          <p:nvPr>
            <p:ph type="title" hasCustomPrompt="1"/>
          </p:nvPr>
        </p:nvSpPr>
        <p:spPr>
          <a:xfrm>
            <a:off x="259912" y="143890"/>
            <a:ext cx="11666020" cy="418726"/>
          </a:xfrm>
        </p:spPr>
        <p:txBody>
          <a:bodyPr/>
          <a:lstStyle>
            <a:lvl1pPr>
              <a:lnSpc>
                <a:spcPts val="3265"/>
              </a:lnSpc>
              <a:defRPr/>
            </a:lvl1pPr>
          </a:lstStyle>
          <a:p>
            <a:r>
              <a:rPr lang="en-GB"/>
              <a:t>Page title</a:t>
            </a:r>
          </a:p>
        </p:txBody>
      </p:sp>
      <p:grpSp>
        <p:nvGrpSpPr>
          <p:cNvPr id="11" name="Gruppieren 10"/>
          <p:cNvGrpSpPr>
            <a:grpSpLocks noChangeAspect="1"/>
          </p:cNvGrpSpPr>
          <p:nvPr userDrawn="1"/>
        </p:nvGrpSpPr>
        <p:grpSpPr>
          <a:xfrm>
            <a:off x="11522251" y="6541937"/>
            <a:ext cx="401810" cy="244888"/>
            <a:chOff x="7680842" y="5709958"/>
            <a:chExt cx="884790" cy="677863"/>
          </a:xfrm>
          <a:solidFill>
            <a:schemeClr val="bg1"/>
          </a:solidFill>
        </p:grpSpPr>
        <p:sp>
          <p:nvSpPr>
            <p:cNvPr id="12"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E3BDED9A-B086-4E73-ABA8-EF8BF3D09BFD}" type="datetime4">
              <a:rPr lang="en-GB" smtClean="0"/>
              <a:t>15 February 2024</a:t>
            </a:fld>
            <a:endParaRPr lang="en-GB"/>
          </a:p>
        </p:txBody>
      </p:sp>
      <p:cxnSp>
        <p:nvCxnSpPr>
          <p:cNvPr id="19" name="Gerade Verbindung 18"/>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
        <p:nvSpPr>
          <p:cNvPr id="22" name="Inhaltsplatzhalter 5"/>
          <p:cNvSpPr>
            <a:spLocks noGrp="1"/>
          </p:cNvSpPr>
          <p:nvPr>
            <p:ph sz="quarter" idx="16" hasCustomPrompt="1"/>
          </p:nvPr>
        </p:nvSpPr>
        <p:spPr>
          <a:xfrm>
            <a:off x="259912" y="1895563"/>
            <a:ext cx="11665026" cy="1512273"/>
          </a:xfrm>
        </p:spPr>
        <p:txBody>
          <a:bodyPr/>
          <a:lstStyle/>
          <a:p>
            <a:pPr lvl="0"/>
            <a:r>
              <a:rPr lang="en-GB" noProof="0" err="1"/>
              <a:t>Bodytext</a:t>
            </a:r>
            <a:r>
              <a:rPr lang="en-GB" noProof="0"/>
              <a:t> heading</a:t>
            </a:r>
          </a:p>
          <a:p>
            <a:pPr lvl="1"/>
            <a:r>
              <a:rPr lang="en-GB" noProof="0" err="1"/>
              <a:t>Bodytext</a:t>
            </a:r>
            <a:r>
              <a:rPr lang="en-GB" noProof="0"/>
              <a:t> 2</a:t>
            </a:r>
          </a:p>
          <a:p>
            <a:pPr lvl="2"/>
            <a:r>
              <a:rPr lang="en-GB" noProof="0" err="1"/>
              <a:t>Bodytext</a:t>
            </a:r>
            <a:r>
              <a:rPr lang="en-GB" noProof="0"/>
              <a:t> 3</a:t>
            </a:r>
          </a:p>
          <a:p>
            <a:pPr lvl="3"/>
            <a:r>
              <a:rPr lang="en-GB" noProof="0" err="1"/>
              <a:t>Bodytext</a:t>
            </a:r>
            <a:r>
              <a:rPr lang="en-GB" noProof="0"/>
              <a:t> 4</a:t>
            </a:r>
          </a:p>
          <a:p>
            <a:pPr lvl="4"/>
            <a:r>
              <a:rPr lang="en-GB" noProof="0" err="1"/>
              <a:t>Bodytext</a:t>
            </a:r>
            <a:r>
              <a:rPr lang="en-GB" noProof="0"/>
              <a:t> 5</a:t>
            </a:r>
          </a:p>
        </p:txBody>
      </p:sp>
      <p:sp>
        <p:nvSpPr>
          <p:cNvPr id="20" name="Inhaltsplatzhalter 5"/>
          <p:cNvSpPr>
            <a:spLocks noGrp="1"/>
          </p:cNvSpPr>
          <p:nvPr>
            <p:ph sz="quarter" idx="17" hasCustomPrompt="1"/>
          </p:nvPr>
        </p:nvSpPr>
        <p:spPr>
          <a:xfrm>
            <a:off x="259912" y="1432652"/>
            <a:ext cx="11665026" cy="251236"/>
          </a:xfrm>
        </p:spPr>
        <p:txBody>
          <a:bodyPr/>
          <a:lstStyle>
            <a:lvl1pPr marL="0" indent="0">
              <a:buNone/>
              <a:defRPr>
                <a:solidFill>
                  <a:schemeClr val="tx2"/>
                </a:solidFill>
              </a:defRPr>
            </a:lvl1pPr>
          </a:lstStyle>
          <a:p>
            <a:pPr lvl="0"/>
            <a:r>
              <a:rPr lang="en-GB" err="1"/>
              <a:t>Subheadline</a:t>
            </a:r>
            <a:endParaRPr lang="en-GB"/>
          </a:p>
        </p:txBody>
      </p:sp>
      <p:sp>
        <p:nvSpPr>
          <p:cNvPr id="21" name="Inhaltsplatzhalter 2"/>
          <p:cNvSpPr>
            <a:spLocks noGrp="1"/>
          </p:cNvSpPr>
          <p:nvPr>
            <p:ph idx="18" hasCustomPrompt="1"/>
          </p:nvPr>
        </p:nvSpPr>
        <p:spPr>
          <a:xfrm>
            <a:off x="259913" y="6191440"/>
            <a:ext cx="11666021" cy="139575"/>
          </a:xfrm>
        </p:spPr>
        <p:txBody>
          <a:bodyPr anchor="b"/>
          <a:lstStyle>
            <a:lvl1pPr marL="0" indent="0">
              <a:buNone/>
              <a:defRPr sz="907">
                <a:latin typeface="+mn-lt"/>
              </a:defRPr>
            </a:lvl1pPr>
            <a:lvl2pPr>
              <a:defRPr sz="907">
                <a:latin typeface="+mn-lt"/>
              </a:defRPr>
            </a:lvl2pPr>
            <a:lvl3pPr>
              <a:defRPr sz="907">
                <a:latin typeface="+mn-lt"/>
              </a:defRPr>
            </a:lvl3pPr>
            <a:lvl4pPr>
              <a:defRPr sz="907">
                <a:latin typeface="+mn-lt"/>
              </a:defRPr>
            </a:lvl4pPr>
            <a:lvl5pPr>
              <a:defRPr sz="907">
                <a:latin typeface="+mn-lt"/>
              </a:defRPr>
            </a:lvl5pPr>
          </a:lstStyle>
          <a:p>
            <a:pPr lvl="0"/>
            <a:r>
              <a:rPr lang="en-GB"/>
              <a:t>Footnotes and Sources</a:t>
            </a:r>
          </a:p>
        </p:txBody>
      </p:sp>
    </p:spTree>
    <p:extLst>
      <p:ext uri="{BB962C8B-B14F-4D97-AF65-F5344CB8AC3E}">
        <p14:creationId xmlns:p14="http://schemas.microsoft.com/office/powerpoint/2010/main" val="3599714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w/o subheadlin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803076614"/>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kt 7"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7" name="Rechteck 6"/>
          <p:cNvSpPr/>
          <p:nvPr userDrawn="1"/>
        </p:nvSpPr>
        <p:spPr>
          <a:xfrm>
            <a:off x="1" y="6470680"/>
            <a:ext cx="12192000" cy="387320"/>
          </a:xfrm>
          <a:prstGeom prst="rect">
            <a:avLst/>
          </a:prstGeom>
          <a:solidFill>
            <a:srgbClr val="D5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904"/>
          </a:p>
        </p:txBody>
      </p:sp>
      <p:sp>
        <p:nvSpPr>
          <p:cNvPr id="2" name="Titel 1"/>
          <p:cNvSpPr>
            <a:spLocks noGrp="1"/>
          </p:cNvSpPr>
          <p:nvPr>
            <p:ph type="title" hasCustomPrompt="1"/>
          </p:nvPr>
        </p:nvSpPr>
        <p:spPr>
          <a:xfrm>
            <a:off x="259912" y="143890"/>
            <a:ext cx="11666020" cy="418726"/>
          </a:xfrm>
        </p:spPr>
        <p:txBody>
          <a:bodyPr/>
          <a:lstStyle>
            <a:lvl1pPr>
              <a:lnSpc>
                <a:spcPts val="3265"/>
              </a:lnSpc>
              <a:defRPr/>
            </a:lvl1pPr>
          </a:lstStyle>
          <a:p>
            <a:r>
              <a:rPr lang="en-GB"/>
              <a:t>Page title</a:t>
            </a:r>
          </a:p>
        </p:txBody>
      </p:sp>
      <p:grpSp>
        <p:nvGrpSpPr>
          <p:cNvPr id="11" name="Gruppieren 10"/>
          <p:cNvGrpSpPr>
            <a:grpSpLocks noChangeAspect="1"/>
          </p:cNvGrpSpPr>
          <p:nvPr userDrawn="1"/>
        </p:nvGrpSpPr>
        <p:grpSpPr>
          <a:xfrm>
            <a:off x="11522251" y="6541937"/>
            <a:ext cx="401810" cy="244888"/>
            <a:chOff x="7680842" y="5709958"/>
            <a:chExt cx="884790" cy="677863"/>
          </a:xfrm>
          <a:solidFill>
            <a:schemeClr val="bg1"/>
          </a:solidFill>
        </p:grpSpPr>
        <p:sp>
          <p:nvSpPr>
            <p:cNvPr id="12"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E3BDED9A-B086-4E73-ABA8-EF8BF3D09BFD}" type="datetime4">
              <a:rPr lang="en-GB" smtClean="0"/>
              <a:t>15 February 2024</a:t>
            </a:fld>
            <a:endParaRPr lang="en-GB"/>
          </a:p>
        </p:txBody>
      </p:sp>
      <p:cxnSp>
        <p:nvCxnSpPr>
          <p:cNvPr id="19" name="Gerade Verbindung 18"/>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
        <p:nvSpPr>
          <p:cNvPr id="22" name="Inhaltsplatzhalter 5"/>
          <p:cNvSpPr>
            <a:spLocks noGrp="1"/>
          </p:cNvSpPr>
          <p:nvPr>
            <p:ph sz="quarter" idx="16" hasCustomPrompt="1"/>
          </p:nvPr>
        </p:nvSpPr>
        <p:spPr>
          <a:xfrm>
            <a:off x="259912" y="1895563"/>
            <a:ext cx="11665026" cy="1512273"/>
          </a:xfrm>
        </p:spPr>
        <p:txBody>
          <a:bodyPr/>
          <a:lstStyle/>
          <a:p>
            <a:pPr lvl="0"/>
            <a:r>
              <a:rPr lang="en-GB" noProof="0" err="1"/>
              <a:t>Bodytext</a:t>
            </a:r>
            <a:r>
              <a:rPr lang="en-GB" noProof="0"/>
              <a:t> heading</a:t>
            </a:r>
          </a:p>
          <a:p>
            <a:pPr lvl="1"/>
            <a:r>
              <a:rPr lang="en-GB" noProof="0" err="1"/>
              <a:t>Bodytext</a:t>
            </a:r>
            <a:r>
              <a:rPr lang="en-GB" noProof="0"/>
              <a:t> 2</a:t>
            </a:r>
          </a:p>
          <a:p>
            <a:pPr lvl="2"/>
            <a:r>
              <a:rPr lang="en-GB" noProof="0" err="1"/>
              <a:t>Bodytext</a:t>
            </a:r>
            <a:r>
              <a:rPr lang="en-GB" noProof="0"/>
              <a:t> 3</a:t>
            </a:r>
          </a:p>
          <a:p>
            <a:pPr lvl="3"/>
            <a:r>
              <a:rPr lang="en-GB" noProof="0" err="1"/>
              <a:t>Bodytext</a:t>
            </a:r>
            <a:r>
              <a:rPr lang="en-GB" noProof="0"/>
              <a:t> 4</a:t>
            </a:r>
          </a:p>
          <a:p>
            <a:pPr lvl="4"/>
            <a:r>
              <a:rPr lang="en-GB" noProof="0" err="1"/>
              <a:t>Bodytext</a:t>
            </a:r>
            <a:r>
              <a:rPr lang="en-GB" noProof="0"/>
              <a:t> 5</a:t>
            </a:r>
          </a:p>
        </p:txBody>
      </p:sp>
      <p:sp>
        <p:nvSpPr>
          <p:cNvPr id="20" name="Inhaltsplatzhalter 2"/>
          <p:cNvSpPr>
            <a:spLocks noGrp="1"/>
          </p:cNvSpPr>
          <p:nvPr>
            <p:ph idx="17" hasCustomPrompt="1"/>
          </p:nvPr>
        </p:nvSpPr>
        <p:spPr>
          <a:xfrm>
            <a:off x="259913" y="6191440"/>
            <a:ext cx="11666021" cy="139575"/>
          </a:xfrm>
        </p:spPr>
        <p:txBody>
          <a:bodyPr anchor="b"/>
          <a:lstStyle>
            <a:lvl1pPr marL="0" indent="0">
              <a:buNone/>
              <a:defRPr sz="907">
                <a:latin typeface="+mn-lt"/>
              </a:defRPr>
            </a:lvl1pPr>
            <a:lvl2pPr>
              <a:defRPr sz="907">
                <a:latin typeface="+mn-lt"/>
              </a:defRPr>
            </a:lvl2pPr>
            <a:lvl3pPr>
              <a:defRPr sz="907">
                <a:latin typeface="+mn-lt"/>
              </a:defRPr>
            </a:lvl3pPr>
            <a:lvl4pPr>
              <a:defRPr sz="907">
                <a:latin typeface="+mn-lt"/>
              </a:defRPr>
            </a:lvl4pPr>
            <a:lvl5pPr>
              <a:defRPr sz="907">
                <a:latin typeface="+mn-lt"/>
              </a:defRPr>
            </a:lvl5pPr>
          </a:lstStyle>
          <a:p>
            <a:pPr lvl="0"/>
            <a:r>
              <a:rPr lang="en-GB"/>
              <a:t>Footnotes and Sources</a:t>
            </a:r>
          </a:p>
        </p:txBody>
      </p:sp>
    </p:spTree>
    <p:extLst>
      <p:ext uri="{BB962C8B-B14F-4D97-AF65-F5344CB8AC3E}">
        <p14:creationId xmlns:p14="http://schemas.microsoft.com/office/powerpoint/2010/main" val="1105142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4165613923"/>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kt 7"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7" name="Rechteck 6"/>
          <p:cNvSpPr/>
          <p:nvPr userDrawn="1"/>
        </p:nvSpPr>
        <p:spPr>
          <a:xfrm>
            <a:off x="1" y="6470680"/>
            <a:ext cx="12192000" cy="387320"/>
          </a:xfrm>
          <a:prstGeom prst="rect">
            <a:avLst/>
          </a:prstGeom>
          <a:solidFill>
            <a:srgbClr val="D5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904"/>
          </a:p>
        </p:txBody>
      </p:sp>
      <p:sp>
        <p:nvSpPr>
          <p:cNvPr id="2" name="Titel 1"/>
          <p:cNvSpPr>
            <a:spLocks noGrp="1"/>
          </p:cNvSpPr>
          <p:nvPr>
            <p:ph type="title" hasCustomPrompt="1"/>
          </p:nvPr>
        </p:nvSpPr>
        <p:spPr>
          <a:xfrm>
            <a:off x="259913" y="143890"/>
            <a:ext cx="11666020" cy="418726"/>
          </a:xfrm>
        </p:spPr>
        <p:txBody>
          <a:bodyPr/>
          <a:lstStyle>
            <a:lvl1pPr>
              <a:lnSpc>
                <a:spcPts val="3265"/>
              </a:lnSpc>
              <a:defRPr/>
            </a:lvl1pPr>
          </a:lstStyle>
          <a:p>
            <a:r>
              <a:rPr lang="en-GB"/>
              <a:t>Page title</a:t>
            </a:r>
          </a:p>
        </p:txBody>
      </p:sp>
      <p:grpSp>
        <p:nvGrpSpPr>
          <p:cNvPr id="11" name="Gruppieren 10"/>
          <p:cNvGrpSpPr>
            <a:grpSpLocks noChangeAspect="1"/>
          </p:cNvGrpSpPr>
          <p:nvPr userDrawn="1"/>
        </p:nvGrpSpPr>
        <p:grpSpPr>
          <a:xfrm>
            <a:off x="11522251" y="6541937"/>
            <a:ext cx="401810" cy="244888"/>
            <a:chOff x="7680842" y="5709958"/>
            <a:chExt cx="884790" cy="677863"/>
          </a:xfrm>
          <a:solidFill>
            <a:schemeClr val="bg1"/>
          </a:solidFill>
        </p:grpSpPr>
        <p:sp>
          <p:nvSpPr>
            <p:cNvPr id="12"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E3BDED9A-B086-4E73-ABA8-EF8BF3D09BFD}" type="datetime4">
              <a:rPr lang="en-GB" smtClean="0"/>
              <a:t>15 February 2024</a:t>
            </a:fld>
            <a:endParaRPr lang="en-GB"/>
          </a:p>
        </p:txBody>
      </p:sp>
      <p:cxnSp>
        <p:nvCxnSpPr>
          <p:cNvPr id="19" name="Gerade Verbindung 18"/>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
        <p:nvSpPr>
          <p:cNvPr id="22" name="Inhaltsplatzhalter 5"/>
          <p:cNvSpPr>
            <a:spLocks noGrp="1"/>
          </p:cNvSpPr>
          <p:nvPr>
            <p:ph sz="quarter" idx="16" hasCustomPrompt="1"/>
          </p:nvPr>
        </p:nvSpPr>
        <p:spPr>
          <a:xfrm>
            <a:off x="259913" y="1895563"/>
            <a:ext cx="5496835" cy="1512273"/>
          </a:xfrm>
        </p:spPr>
        <p:txBody>
          <a:bodyPr/>
          <a:lstStyle/>
          <a:p>
            <a:pPr lvl="0"/>
            <a:r>
              <a:rPr lang="en-GB" noProof="0" err="1"/>
              <a:t>Bodytext</a:t>
            </a:r>
            <a:r>
              <a:rPr lang="en-GB" noProof="0"/>
              <a:t> heading</a:t>
            </a:r>
          </a:p>
          <a:p>
            <a:pPr lvl="1"/>
            <a:r>
              <a:rPr lang="en-GB" noProof="0" err="1"/>
              <a:t>Bodytext</a:t>
            </a:r>
            <a:r>
              <a:rPr lang="en-GB" noProof="0"/>
              <a:t> 2</a:t>
            </a:r>
          </a:p>
          <a:p>
            <a:pPr lvl="2"/>
            <a:r>
              <a:rPr lang="en-GB" noProof="0" err="1"/>
              <a:t>Bodytext</a:t>
            </a:r>
            <a:r>
              <a:rPr lang="en-GB" noProof="0"/>
              <a:t> 3</a:t>
            </a:r>
          </a:p>
          <a:p>
            <a:pPr lvl="3"/>
            <a:r>
              <a:rPr lang="en-GB" noProof="0" err="1"/>
              <a:t>Bodytext</a:t>
            </a:r>
            <a:r>
              <a:rPr lang="en-GB" noProof="0"/>
              <a:t> 4</a:t>
            </a:r>
          </a:p>
          <a:p>
            <a:pPr lvl="4"/>
            <a:r>
              <a:rPr lang="en-GB" noProof="0" err="1"/>
              <a:t>Bodytext</a:t>
            </a:r>
            <a:r>
              <a:rPr lang="en-GB" noProof="0"/>
              <a:t> 5</a:t>
            </a:r>
          </a:p>
        </p:txBody>
      </p:sp>
      <p:sp>
        <p:nvSpPr>
          <p:cNvPr id="20" name="Inhaltsplatzhalter 5"/>
          <p:cNvSpPr>
            <a:spLocks noGrp="1"/>
          </p:cNvSpPr>
          <p:nvPr>
            <p:ph sz="quarter" idx="17" hasCustomPrompt="1"/>
          </p:nvPr>
        </p:nvSpPr>
        <p:spPr>
          <a:xfrm>
            <a:off x="259913" y="1432652"/>
            <a:ext cx="5496835" cy="251236"/>
          </a:xfrm>
        </p:spPr>
        <p:txBody>
          <a:bodyPr/>
          <a:lstStyle>
            <a:lvl1pPr marL="0" indent="0">
              <a:buNone/>
              <a:defRPr>
                <a:solidFill>
                  <a:schemeClr val="tx2"/>
                </a:solidFill>
              </a:defRPr>
            </a:lvl1pPr>
          </a:lstStyle>
          <a:p>
            <a:pPr lvl="0"/>
            <a:r>
              <a:rPr lang="en-GB" err="1"/>
              <a:t>Subheadline</a:t>
            </a:r>
            <a:endParaRPr lang="en-GB"/>
          </a:p>
        </p:txBody>
      </p:sp>
      <p:sp>
        <p:nvSpPr>
          <p:cNvPr id="26" name="Inhaltsplatzhalter 2"/>
          <p:cNvSpPr>
            <a:spLocks noGrp="1"/>
          </p:cNvSpPr>
          <p:nvPr>
            <p:ph idx="20" hasCustomPrompt="1"/>
          </p:nvPr>
        </p:nvSpPr>
        <p:spPr>
          <a:xfrm>
            <a:off x="259914" y="6191440"/>
            <a:ext cx="11666021" cy="139575"/>
          </a:xfrm>
        </p:spPr>
        <p:txBody>
          <a:bodyPr anchor="b"/>
          <a:lstStyle>
            <a:lvl1pPr marL="0" indent="0">
              <a:buNone/>
              <a:defRPr sz="907">
                <a:latin typeface="+mn-lt"/>
              </a:defRPr>
            </a:lvl1pPr>
            <a:lvl2pPr>
              <a:defRPr sz="907">
                <a:latin typeface="+mn-lt"/>
              </a:defRPr>
            </a:lvl2pPr>
            <a:lvl3pPr>
              <a:defRPr sz="907">
                <a:latin typeface="+mn-lt"/>
              </a:defRPr>
            </a:lvl3pPr>
            <a:lvl4pPr>
              <a:defRPr sz="907">
                <a:latin typeface="+mn-lt"/>
              </a:defRPr>
            </a:lvl4pPr>
            <a:lvl5pPr>
              <a:defRPr sz="907">
                <a:latin typeface="+mn-lt"/>
              </a:defRPr>
            </a:lvl5pPr>
          </a:lstStyle>
          <a:p>
            <a:pPr lvl="0"/>
            <a:r>
              <a:rPr lang="en-GB"/>
              <a:t>Footnotes and Sources</a:t>
            </a:r>
          </a:p>
        </p:txBody>
      </p:sp>
      <p:sp>
        <p:nvSpPr>
          <p:cNvPr id="27" name="Inhaltsplatzhalter 5"/>
          <p:cNvSpPr>
            <a:spLocks noGrp="1"/>
          </p:cNvSpPr>
          <p:nvPr>
            <p:ph sz="quarter" idx="21" hasCustomPrompt="1"/>
          </p:nvPr>
        </p:nvSpPr>
        <p:spPr>
          <a:xfrm>
            <a:off x="6429099" y="1895563"/>
            <a:ext cx="5496835" cy="1512273"/>
          </a:xfrm>
        </p:spPr>
        <p:txBody>
          <a:bodyPr/>
          <a:lstStyle/>
          <a:p>
            <a:pPr lvl="0"/>
            <a:r>
              <a:rPr lang="en-GB" noProof="0" err="1"/>
              <a:t>Bodytext</a:t>
            </a:r>
            <a:r>
              <a:rPr lang="en-GB" noProof="0"/>
              <a:t> heading</a:t>
            </a:r>
          </a:p>
          <a:p>
            <a:pPr lvl="1"/>
            <a:r>
              <a:rPr lang="en-GB" noProof="0" err="1"/>
              <a:t>Bodytext</a:t>
            </a:r>
            <a:r>
              <a:rPr lang="en-GB" noProof="0"/>
              <a:t> 2</a:t>
            </a:r>
          </a:p>
          <a:p>
            <a:pPr lvl="2"/>
            <a:r>
              <a:rPr lang="en-GB" noProof="0" err="1"/>
              <a:t>Bodytext</a:t>
            </a:r>
            <a:r>
              <a:rPr lang="en-GB" noProof="0"/>
              <a:t> 3</a:t>
            </a:r>
          </a:p>
          <a:p>
            <a:pPr lvl="3"/>
            <a:r>
              <a:rPr lang="en-GB" noProof="0" err="1"/>
              <a:t>Bodytext</a:t>
            </a:r>
            <a:r>
              <a:rPr lang="en-GB" noProof="0"/>
              <a:t> 4</a:t>
            </a:r>
          </a:p>
          <a:p>
            <a:pPr lvl="4"/>
            <a:r>
              <a:rPr lang="en-GB" noProof="0" err="1"/>
              <a:t>Bodytext</a:t>
            </a:r>
            <a:r>
              <a:rPr lang="en-GB" noProof="0"/>
              <a:t> 5</a:t>
            </a:r>
          </a:p>
        </p:txBody>
      </p:sp>
      <p:sp>
        <p:nvSpPr>
          <p:cNvPr id="28" name="Inhaltsplatzhalter 5"/>
          <p:cNvSpPr>
            <a:spLocks noGrp="1"/>
          </p:cNvSpPr>
          <p:nvPr>
            <p:ph sz="quarter" idx="22" hasCustomPrompt="1"/>
          </p:nvPr>
        </p:nvSpPr>
        <p:spPr>
          <a:xfrm>
            <a:off x="6429099" y="1432652"/>
            <a:ext cx="5496835" cy="251236"/>
          </a:xfrm>
        </p:spPr>
        <p:txBody>
          <a:bodyPr/>
          <a:lstStyle>
            <a:lvl1pPr marL="0" indent="0">
              <a:buNone/>
              <a:defRPr>
                <a:solidFill>
                  <a:schemeClr val="tx2"/>
                </a:solidFill>
              </a:defRPr>
            </a:lvl1pPr>
          </a:lstStyle>
          <a:p>
            <a:pPr lvl="0"/>
            <a:r>
              <a:rPr lang="en-GB" err="1"/>
              <a:t>Subheadline</a:t>
            </a:r>
            <a:endParaRPr lang="en-GB"/>
          </a:p>
        </p:txBody>
      </p:sp>
    </p:spTree>
    <p:extLst>
      <p:ext uri="{BB962C8B-B14F-4D97-AF65-F5344CB8AC3E}">
        <p14:creationId xmlns:p14="http://schemas.microsoft.com/office/powerpoint/2010/main" val="2757066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55090786"/>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kt 7"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7" name="Rechteck 6"/>
          <p:cNvSpPr/>
          <p:nvPr userDrawn="1"/>
        </p:nvSpPr>
        <p:spPr>
          <a:xfrm>
            <a:off x="1" y="6470680"/>
            <a:ext cx="12192000" cy="387320"/>
          </a:xfrm>
          <a:prstGeom prst="rect">
            <a:avLst/>
          </a:prstGeom>
          <a:solidFill>
            <a:srgbClr val="D5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904"/>
          </a:p>
        </p:txBody>
      </p:sp>
      <p:sp>
        <p:nvSpPr>
          <p:cNvPr id="2" name="Titel 1"/>
          <p:cNvSpPr>
            <a:spLocks noGrp="1"/>
          </p:cNvSpPr>
          <p:nvPr>
            <p:ph type="title" hasCustomPrompt="1"/>
          </p:nvPr>
        </p:nvSpPr>
        <p:spPr>
          <a:xfrm>
            <a:off x="259913" y="143890"/>
            <a:ext cx="11666020" cy="418726"/>
          </a:xfrm>
        </p:spPr>
        <p:txBody>
          <a:bodyPr/>
          <a:lstStyle>
            <a:lvl1pPr>
              <a:lnSpc>
                <a:spcPts val="3265"/>
              </a:lnSpc>
              <a:defRPr/>
            </a:lvl1pPr>
          </a:lstStyle>
          <a:p>
            <a:r>
              <a:rPr lang="en-GB"/>
              <a:t>Page title</a:t>
            </a:r>
          </a:p>
        </p:txBody>
      </p:sp>
      <p:grpSp>
        <p:nvGrpSpPr>
          <p:cNvPr id="11" name="Gruppieren 10"/>
          <p:cNvGrpSpPr>
            <a:grpSpLocks noChangeAspect="1"/>
          </p:cNvGrpSpPr>
          <p:nvPr userDrawn="1"/>
        </p:nvGrpSpPr>
        <p:grpSpPr>
          <a:xfrm>
            <a:off x="11522251" y="6541937"/>
            <a:ext cx="401810" cy="244888"/>
            <a:chOff x="7680842" y="5709958"/>
            <a:chExt cx="884790" cy="677863"/>
          </a:xfrm>
          <a:solidFill>
            <a:schemeClr val="bg1"/>
          </a:solidFill>
        </p:grpSpPr>
        <p:sp>
          <p:nvSpPr>
            <p:cNvPr id="12"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E3BDED9A-B086-4E73-ABA8-EF8BF3D09BFD}" type="datetime4">
              <a:rPr lang="en-GB" smtClean="0"/>
              <a:t>15 February 2024</a:t>
            </a:fld>
            <a:endParaRPr lang="en-GB"/>
          </a:p>
        </p:txBody>
      </p:sp>
      <p:cxnSp>
        <p:nvCxnSpPr>
          <p:cNvPr id="19" name="Gerade Verbindung 18"/>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Tree>
    <p:extLst>
      <p:ext uri="{BB962C8B-B14F-4D97-AF65-F5344CB8AC3E}">
        <p14:creationId xmlns:p14="http://schemas.microsoft.com/office/powerpoint/2010/main" val="138434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age grey">
    <p:bg>
      <p:bgPr>
        <a:solidFill>
          <a:srgbClr val="D5D4D3"/>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
            </p:custDataLst>
            <p:extLst>
              <p:ext uri="{D42A27DB-BD31-4B8C-83A1-F6EECF244321}">
                <p14:modId xmlns:p14="http://schemas.microsoft.com/office/powerpoint/2010/main" val="589543248"/>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kt 6" hidden="1"/>
                      <p:cNvPicPr/>
                      <p:nvPr/>
                    </p:nvPicPr>
                    <p:blipFill>
                      <a:blip r:embed="rId4"/>
                      <a:stretch>
                        <a:fillRect/>
                      </a:stretch>
                    </p:blipFill>
                    <p:spPr>
                      <a:xfrm>
                        <a:off x="1812" y="1443"/>
                        <a:ext cx="1809" cy="1439"/>
                      </a:xfrm>
                      <a:prstGeom prst="rect">
                        <a:avLst/>
                      </a:prstGeom>
                    </p:spPr>
                  </p:pic>
                </p:oleObj>
              </mc:Fallback>
            </mc:AlternateContent>
          </a:graphicData>
        </a:graphic>
      </p:graphicFrame>
      <p:grpSp>
        <p:nvGrpSpPr>
          <p:cNvPr id="5" name="Gruppieren 4"/>
          <p:cNvGrpSpPr>
            <a:grpSpLocks noChangeAspect="1"/>
          </p:cNvGrpSpPr>
          <p:nvPr userDrawn="1"/>
        </p:nvGrpSpPr>
        <p:grpSpPr>
          <a:xfrm>
            <a:off x="5485321" y="5695047"/>
            <a:ext cx="1221504" cy="744458"/>
            <a:chOff x="7680842" y="5709958"/>
            <a:chExt cx="884790" cy="677863"/>
          </a:xfrm>
          <a:solidFill>
            <a:schemeClr val="bg1"/>
          </a:solidFill>
        </p:grpSpPr>
        <p:sp>
          <p:nvSpPr>
            <p:cNvPr id="6"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solidFill>
                  <a:schemeClr val="tx2"/>
                </a:solidFill>
              </a:endParaRPr>
            </a:p>
          </p:txBody>
        </p:sp>
        <p:sp>
          <p:nvSpPr>
            <p:cNvPr id="8"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solidFill>
                  <a:schemeClr val="tx2"/>
                </a:solidFill>
              </a:endParaRPr>
            </a:p>
          </p:txBody>
        </p:sp>
        <p:sp>
          <p:nvSpPr>
            <p:cNvPr id="9"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solidFill>
                  <a:schemeClr val="tx2"/>
                </a:solidFill>
              </a:endParaRPr>
            </a:p>
          </p:txBody>
        </p:sp>
        <p:sp>
          <p:nvSpPr>
            <p:cNvPr id="10"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solidFill>
                  <a:schemeClr val="tx2"/>
                </a:solidFill>
              </a:endParaRPr>
            </a:p>
          </p:txBody>
        </p:sp>
      </p:grpSp>
      <p:sp>
        <p:nvSpPr>
          <p:cNvPr id="11" name="Untertitel 2"/>
          <p:cNvSpPr>
            <a:spLocks noGrp="1"/>
          </p:cNvSpPr>
          <p:nvPr>
            <p:ph type="subTitle" idx="1" hasCustomPrompt="1"/>
          </p:nvPr>
        </p:nvSpPr>
        <p:spPr>
          <a:xfrm>
            <a:off x="266069" y="2158382"/>
            <a:ext cx="11659866" cy="652515"/>
          </a:xfrm>
        </p:spPr>
        <p:txBody>
          <a:bodyPr/>
          <a:lstStyle>
            <a:lvl1pPr marL="0" indent="0" algn="ctr">
              <a:lnSpc>
                <a:spcPts val="4988"/>
              </a:lnSpc>
              <a:spcBef>
                <a:spcPts val="0"/>
              </a:spcBef>
              <a:buNone/>
              <a:defRPr sz="4988">
                <a:solidFill>
                  <a:schemeClr val="bg1"/>
                </a:solidFill>
                <a:latin typeface="+mn-lt"/>
              </a:defRPr>
            </a:lvl1pPr>
            <a:lvl2pPr marL="472974" indent="0" algn="ctr">
              <a:buNone/>
              <a:defRPr>
                <a:solidFill>
                  <a:schemeClr val="tx1">
                    <a:tint val="75000"/>
                  </a:schemeClr>
                </a:solidFill>
              </a:defRPr>
            </a:lvl2pPr>
            <a:lvl3pPr marL="945947" indent="0" algn="ctr">
              <a:buNone/>
              <a:defRPr>
                <a:solidFill>
                  <a:schemeClr val="tx1">
                    <a:tint val="75000"/>
                  </a:schemeClr>
                </a:solidFill>
              </a:defRPr>
            </a:lvl3pPr>
            <a:lvl4pPr marL="1418921" indent="0" algn="ctr">
              <a:buNone/>
              <a:defRPr>
                <a:solidFill>
                  <a:schemeClr val="tx1">
                    <a:tint val="75000"/>
                  </a:schemeClr>
                </a:solidFill>
              </a:defRPr>
            </a:lvl4pPr>
            <a:lvl5pPr marL="1891895" indent="0" algn="ctr">
              <a:buNone/>
              <a:defRPr>
                <a:solidFill>
                  <a:schemeClr val="tx1">
                    <a:tint val="75000"/>
                  </a:schemeClr>
                </a:solidFill>
              </a:defRPr>
            </a:lvl5pPr>
            <a:lvl6pPr marL="2364869" indent="0" algn="ctr">
              <a:buNone/>
              <a:defRPr>
                <a:solidFill>
                  <a:schemeClr val="tx1">
                    <a:tint val="75000"/>
                  </a:schemeClr>
                </a:solidFill>
              </a:defRPr>
            </a:lvl6pPr>
            <a:lvl7pPr marL="2837842" indent="0" algn="ctr">
              <a:buNone/>
              <a:defRPr>
                <a:solidFill>
                  <a:schemeClr val="tx1">
                    <a:tint val="75000"/>
                  </a:schemeClr>
                </a:solidFill>
              </a:defRPr>
            </a:lvl7pPr>
            <a:lvl8pPr marL="3310816" indent="0" algn="ctr">
              <a:buNone/>
              <a:defRPr>
                <a:solidFill>
                  <a:schemeClr val="tx1">
                    <a:tint val="75000"/>
                  </a:schemeClr>
                </a:solidFill>
              </a:defRPr>
            </a:lvl8pPr>
            <a:lvl9pPr marL="3783790" indent="0" algn="ctr">
              <a:buNone/>
              <a:defRPr>
                <a:solidFill>
                  <a:schemeClr val="tx1">
                    <a:tint val="75000"/>
                  </a:schemeClr>
                </a:solidFill>
              </a:defRPr>
            </a:lvl9pPr>
          </a:lstStyle>
          <a:p>
            <a:r>
              <a:rPr lang="en-GB"/>
              <a:t>Closing remark, e.g. Thank you</a:t>
            </a:r>
          </a:p>
        </p:txBody>
      </p:sp>
    </p:spTree>
    <p:extLst>
      <p:ext uri="{BB962C8B-B14F-4D97-AF65-F5344CB8AC3E}">
        <p14:creationId xmlns:p14="http://schemas.microsoft.com/office/powerpoint/2010/main" val="293757862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73797818"/>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kt 7" hidden="1"/>
                      <p:cNvPicPr/>
                      <p:nvPr/>
                    </p:nvPicPr>
                    <p:blipFill>
                      <a:blip r:embed="rId4"/>
                      <a:stretch>
                        <a:fillRect/>
                      </a:stretch>
                    </p:blipFill>
                    <p:spPr>
                      <a:xfrm>
                        <a:off x="1812" y="1443"/>
                        <a:ext cx="1809" cy="1439"/>
                      </a:xfrm>
                      <a:prstGeom prst="rect">
                        <a:avLst/>
                      </a:prstGeom>
                    </p:spPr>
                  </p:pic>
                </p:oleObj>
              </mc:Fallback>
            </mc:AlternateContent>
          </a:graphicData>
        </a:graphic>
      </p:graphicFrame>
      <p:sp>
        <p:nvSpPr>
          <p:cNvPr id="7" name="Rechteck 6"/>
          <p:cNvSpPr/>
          <p:nvPr userDrawn="1"/>
        </p:nvSpPr>
        <p:spPr>
          <a:xfrm>
            <a:off x="1" y="6470680"/>
            <a:ext cx="12192000" cy="387320"/>
          </a:xfrm>
          <a:prstGeom prst="rect">
            <a:avLst/>
          </a:prstGeom>
          <a:solidFill>
            <a:srgbClr val="D5D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904"/>
          </a:p>
        </p:txBody>
      </p:sp>
      <p:sp>
        <p:nvSpPr>
          <p:cNvPr id="2" name="Titel 1"/>
          <p:cNvSpPr>
            <a:spLocks noGrp="1"/>
          </p:cNvSpPr>
          <p:nvPr>
            <p:ph type="title" hasCustomPrompt="1"/>
          </p:nvPr>
        </p:nvSpPr>
        <p:spPr>
          <a:xfrm>
            <a:off x="259913" y="143890"/>
            <a:ext cx="11666020" cy="418726"/>
          </a:xfrm>
        </p:spPr>
        <p:txBody>
          <a:bodyPr/>
          <a:lstStyle>
            <a:lvl1pPr>
              <a:lnSpc>
                <a:spcPts val="3265"/>
              </a:lnSpc>
              <a:defRPr/>
            </a:lvl1pPr>
          </a:lstStyle>
          <a:p>
            <a:r>
              <a:rPr lang="en-GB"/>
              <a:t>Highlight boxes</a:t>
            </a:r>
          </a:p>
        </p:txBody>
      </p:sp>
      <p:sp>
        <p:nvSpPr>
          <p:cNvPr id="3" name="Inhaltsplatzhalter 2"/>
          <p:cNvSpPr>
            <a:spLocks noGrp="1"/>
          </p:cNvSpPr>
          <p:nvPr>
            <p:ph idx="1" hasCustomPrompt="1"/>
          </p:nvPr>
        </p:nvSpPr>
        <p:spPr>
          <a:xfrm>
            <a:off x="259913" y="1429055"/>
            <a:ext cx="11666020" cy="251236"/>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If you need to highlight text boxes, use these colours according to this colour hierarchy:</a:t>
            </a:r>
          </a:p>
        </p:txBody>
      </p:sp>
      <p:grpSp>
        <p:nvGrpSpPr>
          <p:cNvPr id="11" name="Gruppieren 10"/>
          <p:cNvGrpSpPr>
            <a:grpSpLocks noChangeAspect="1"/>
          </p:cNvGrpSpPr>
          <p:nvPr userDrawn="1"/>
        </p:nvGrpSpPr>
        <p:grpSpPr>
          <a:xfrm>
            <a:off x="11522251" y="6541937"/>
            <a:ext cx="401810" cy="244888"/>
            <a:chOff x="7680842" y="5709958"/>
            <a:chExt cx="884790" cy="677863"/>
          </a:xfrm>
          <a:solidFill>
            <a:schemeClr val="bg1"/>
          </a:solidFill>
        </p:grpSpPr>
        <p:sp>
          <p:nvSpPr>
            <p:cNvPr id="12" name="Freeform 17"/>
            <p:cNvSpPr>
              <a:spLocks noEditPoints="1"/>
            </p:cNvSpPr>
            <p:nvPr/>
          </p:nvSpPr>
          <p:spPr bwMode="auto">
            <a:xfrm>
              <a:off x="7680842" y="5709958"/>
              <a:ext cx="884790" cy="677863"/>
            </a:xfrm>
            <a:custGeom>
              <a:avLst/>
              <a:gdLst>
                <a:gd name="T0" fmla="*/ 2771 w 2976"/>
                <a:gd name="T1" fmla="*/ 570 h 2280"/>
                <a:gd name="T2" fmla="*/ 2686 w 2976"/>
                <a:gd name="T3" fmla="*/ 444 h 2280"/>
                <a:gd name="T4" fmla="*/ 2469 w 2976"/>
                <a:gd name="T5" fmla="*/ 363 h 2280"/>
                <a:gd name="T6" fmla="*/ 2333 w 2976"/>
                <a:gd name="T7" fmla="*/ 272 h 2280"/>
                <a:gd name="T8" fmla="*/ 2172 w 2976"/>
                <a:gd name="T9" fmla="*/ 119 h 2280"/>
                <a:gd name="T10" fmla="*/ 2025 w 2976"/>
                <a:gd name="T11" fmla="*/ 100 h 2280"/>
                <a:gd name="T12" fmla="*/ 1804 w 2976"/>
                <a:gd name="T13" fmla="*/ 118 h 2280"/>
                <a:gd name="T14" fmla="*/ 1591 w 2976"/>
                <a:gd name="T15" fmla="*/ 23 h 2280"/>
                <a:gd name="T16" fmla="*/ 1488 w 2976"/>
                <a:gd name="T17" fmla="*/ 0 h 2280"/>
                <a:gd name="T18" fmla="*/ 1305 w 2976"/>
                <a:gd name="T19" fmla="*/ 69 h 2280"/>
                <a:gd name="T20" fmla="*/ 1120 w 2976"/>
                <a:gd name="T21" fmla="*/ 121 h 2280"/>
                <a:gd name="T22" fmla="*/ 891 w 2976"/>
                <a:gd name="T23" fmla="*/ 98 h 2280"/>
                <a:gd name="T24" fmla="*/ 753 w 2976"/>
                <a:gd name="T25" fmla="*/ 152 h 2280"/>
                <a:gd name="T26" fmla="*/ 593 w 2976"/>
                <a:gd name="T27" fmla="*/ 318 h 2280"/>
                <a:gd name="T28" fmla="*/ 404 w 2976"/>
                <a:gd name="T29" fmla="*/ 396 h 2280"/>
                <a:gd name="T30" fmla="*/ 254 w 2976"/>
                <a:gd name="T31" fmla="*/ 473 h 2280"/>
                <a:gd name="T32" fmla="*/ 178 w 2976"/>
                <a:gd name="T33" fmla="*/ 719 h 2280"/>
                <a:gd name="T34" fmla="*/ 106 w 2976"/>
                <a:gd name="T35" fmla="*/ 907 h 2280"/>
                <a:gd name="T36" fmla="*/ 2 w 2976"/>
                <a:gd name="T37" fmla="*/ 1115 h 2280"/>
                <a:gd name="T38" fmla="*/ 34 w 2976"/>
                <a:gd name="T39" fmla="*/ 1265 h 2280"/>
                <a:gd name="T40" fmla="*/ 154 w 2976"/>
                <a:gd name="T41" fmla="*/ 1462 h 2280"/>
                <a:gd name="T42" fmla="*/ 219 w 2976"/>
                <a:gd name="T43" fmla="*/ 1750 h 2280"/>
                <a:gd name="T44" fmla="*/ 326 w 2976"/>
                <a:gd name="T45" fmla="*/ 1856 h 2280"/>
                <a:gd name="T46" fmla="*/ 550 w 2976"/>
                <a:gd name="T47" fmla="*/ 1935 h 2280"/>
                <a:gd name="T48" fmla="*/ 699 w 2976"/>
                <a:gd name="T49" fmla="*/ 2070 h 2280"/>
                <a:gd name="T50" fmla="*/ 823 w 2976"/>
                <a:gd name="T51" fmla="*/ 2169 h 2280"/>
                <a:gd name="T52" fmla="*/ 1031 w 2976"/>
                <a:gd name="T53" fmla="*/ 2167 h 2280"/>
                <a:gd name="T54" fmla="*/ 1224 w 2976"/>
                <a:gd name="T55" fmla="*/ 2175 h 2280"/>
                <a:gd name="T56" fmla="*/ 1421 w 2976"/>
                <a:gd name="T57" fmla="*/ 2270 h 2280"/>
                <a:gd name="T58" fmla="*/ 1555 w 2976"/>
                <a:gd name="T59" fmla="*/ 2270 h 2280"/>
                <a:gd name="T60" fmla="*/ 1752 w 2976"/>
                <a:gd name="T61" fmla="*/ 2175 h 2280"/>
                <a:gd name="T62" fmla="*/ 1945 w 2976"/>
                <a:gd name="T63" fmla="*/ 2167 h 2280"/>
                <a:gd name="T64" fmla="*/ 2153 w 2976"/>
                <a:gd name="T65" fmla="*/ 2169 h 2280"/>
                <a:gd name="T66" fmla="*/ 2277 w 2976"/>
                <a:gd name="T67" fmla="*/ 2070 h 2280"/>
                <a:gd name="T68" fmla="*/ 2424 w 2976"/>
                <a:gd name="T69" fmla="*/ 1935 h 2280"/>
                <a:gd name="T70" fmla="*/ 2649 w 2976"/>
                <a:gd name="T71" fmla="*/ 1856 h 2280"/>
                <a:gd name="T72" fmla="*/ 2757 w 2976"/>
                <a:gd name="T73" fmla="*/ 1750 h 2280"/>
                <a:gd name="T74" fmla="*/ 2820 w 2976"/>
                <a:gd name="T75" fmla="*/ 1462 h 2280"/>
                <a:gd name="T76" fmla="*/ 2942 w 2976"/>
                <a:gd name="T77" fmla="*/ 1264 h 2280"/>
                <a:gd name="T78" fmla="*/ 2974 w 2976"/>
                <a:gd name="T79" fmla="*/ 1115 h 2280"/>
                <a:gd name="T80" fmla="*/ 2868 w 2976"/>
                <a:gd name="T81" fmla="*/ 907 h 2280"/>
                <a:gd name="T82" fmla="*/ 1419 w 2976"/>
                <a:gd name="T83" fmla="*/ 2028 h 2280"/>
                <a:gd name="T84" fmla="*/ 923 w 2976"/>
                <a:gd name="T85" fmla="*/ 1943 h 2280"/>
                <a:gd name="T86" fmla="*/ 547 w 2976"/>
                <a:gd name="T87" fmla="*/ 1742 h 2280"/>
                <a:gd name="T88" fmla="*/ 314 w 2976"/>
                <a:gd name="T89" fmla="*/ 1449 h 2280"/>
                <a:gd name="T90" fmla="*/ 246 w 2976"/>
                <a:gd name="T91" fmla="*/ 1139 h 2280"/>
                <a:gd name="T92" fmla="*/ 334 w 2976"/>
                <a:gd name="T93" fmla="*/ 791 h 2280"/>
                <a:gd name="T94" fmla="*/ 588 w 2976"/>
                <a:gd name="T95" fmla="*/ 507 h 2280"/>
                <a:gd name="T96" fmla="*/ 979 w 2976"/>
                <a:gd name="T97" fmla="*/ 319 h 2280"/>
                <a:gd name="T98" fmla="*/ 1488 w 2976"/>
                <a:gd name="T99" fmla="*/ 250 h 2280"/>
                <a:gd name="T100" fmla="*/ 1940 w 2976"/>
                <a:gd name="T101" fmla="*/ 303 h 2280"/>
                <a:gd name="T102" fmla="*/ 2347 w 2976"/>
                <a:gd name="T103" fmla="*/ 480 h 2280"/>
                <a:gd name="T104" fmla="*/ 2619 w 2976"/>
                <a:gd name="T105" fmla="*/ 751 h 2280"/>
                <a:gd name="T106" fmla="*/ 2729 w 2976"/>
                <a:gd name="T107" fmla="*/ 1093 h 2280"/>
                <a:gd name="T108" fmla="*/ 2680 w 2976"/>
                <a:gd name="T109" fmla="*/ 1408 h 2280"/>
                <a:gd name="T110" fmla="*/ 2465 w 2976"/>
                <a:gd name="T111" fmla="*/ 1709 h 2280"/>
                <a:gd name="T112" fmla="*/ 2107 w 2976"/>
                <a:gd name="T113" fmla="*/ 1923 h 2280"/>
                <a:gd name="T114" fmla="*/ 1624 w 2976"/>
                <a:gd name="T115" fmla="*/ 202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 h="2280">
                  <a:moveTo>
                    <a:pt x="2820" y="818"/>
                  </a:moveTo>
                  <a:lnTo>
                    <a:pt x="2820" y="818"/>
                  </a:lnTo>
                  <a:lnTo>
                    <a:pt x="2812" y="792"/>
                  </a:lnTo>
                  <a:lnTo>
                    <a:pt x="2806" y="768"/>
                  </a:lnTo>
                  <a:lnTo>
                    <a:pt x="2798" y="719"/>
                  </a:lnTo>
                  <a:lnTo>
                    <a:pt x="2784" y="630"/>
                  </a:lnTo>
                  <a:lnTo>
                    <a:pt x="2776" y="589"/>
                  </a:lnTo>
                  <a:lnTo>
                    <a:pt x="2771" y="570"/>
                  </a:lnTo>
                  <a:lnTo>
                    <a:pt x="2765" y="550"/>
                  </a:lnTo>
                  <a:lnTo>
                    <a:pt x="2757" y="530"/>
                  </a:lnTo>
                  <a:lnTo>
                    <a:pt x="2747" y="511"/>
                  </a:lnTo>
                  <a:lnTo>
                    <a:pt x="2735" y="493"/>
                  </a:lnTo>
                  <a:lnTo>
                    <a:pt x="2722" y="473"/>
                  </a:lnTo>
                  <a:lnTo>
                    <a:pt x="2722" y="473"/>
                  </a:lnTo>
                  <a:lnTo>
                    <a:pt x="2704" y="458"/>
                  </a:lnTo>
                  <a:lnTo>
                    <a:pt x="2686" y="444"/>
                  </a:lnTo>
                  <a:lnTo>
                    <a:pt x="2668" y="434"/>
                  </a:lnTo>
                  <a:lnTo>
                    <a:pt x="2649" y="424"/>
                  </a:lnTo>
                  <a:lnTo>
                    <a:pt x="2631" y="416"/>
                  </a:lnTo>
                  <a:lnTo>
                    <a:pt x="2611" y="408"/>
                  </a:lnTo>
                  <a:lnTo>
                    <a:pt x="2572" y="396"/>
                  </a:lnTo>
                  <a:lnTo>
                    <a:pt x="2531" y="385"/>
                  </a:lnTo>
                  <a:lnTo>
                    <a:pt x="2490" y="372"/>
                  </a:lnTo>
                  <a:lnTo>
                    <a:pt x="2469" y="363"/>
                  </a:lnTo>
                  <a:lnTo>
                    <a:pt x="2447" y="355"/>
                  </a:lnTo>
                  <a:lnTo>
                    <a:pt x="2424" y="345"/>
                  </a:lnTo>
                  <a:lnTo>
                    <a:pt x="2403" y="332"/>
                  </a:lnTo>
                  <a:lnTo>
                    <a:pt x="2403" y="332"/>
                  </a:lnTo>
                  <a:lnTo>
                    <a:pt x="2383" y="318"/>
                  </a:lnTo>
                  <a:lnTo>
                    <a:pt x="2364" y="303"/>
                  </a:lnTo>
                  <a:lnTo>
                    <a:pt x="2347" y="286"/>
                  </a:lnTo>
                  <a:lnTo>
                    <a:pt x="2333" y="272"/>
                  </a:lnTo>
                  <a:lnTo>
                    <a:pt x="2303" y="239"/>
                  </a:lnTo>
                  <a:lnTo>
                    <a:pt x="2277" y="208"/>
                  </a:lnTo>
                  <a:lnTo>
                    <a:pt x="2251" y="178"/>
                  </a:lnTo>
                  <a:lnTo>
                    <a:pt x="2238" y="165"/>
                  </a:lnTo>
                  <a:lnTo>
                    <a:pt x="2223" y="152"/>
                  </a:lnTo>
                  <a:lnTo>
                    <a:pt x="2207" y="139"/>
                  </a:lnTo>
                  <a:lnTo>
                    <a:pt x="2190" y="129"/>
                  </a:lnTo>
                  <a:lnTo>
                    <a:pt x="2172" y="119"/>
                  </a:lnTo>
                  <a:lnTo>
                    <a:pt x="2153" y="110"/>
                  </a:lnTo>
                  <a:lnTo>
                    <a:pt x="2153" y="110"/>
                  </a:lnTo>
                  <a:lnTo>
                    <a:pt x="2130" y="105"/>
                  </a:lnTo>
                  <a:lnTo>
                    <a:pt x="2107" y="100"/>
                  </a:lnTo>
                  <a:lnTo>
                    <a:pt x="2085" y="98"/>
                  </a:lnTo>
                  <a:lnTo>
                    <a:pt x="2064" y="98"/>
                  </a:lnTo>
                  <a:lnTo>
                    <a:pt x="2045" y="98"/>
                  </a:lnTo>
                  <a:lnTo>
                    <a:pt x="2025" y="100"/>
                  </a:lnTo>
                  <a:lnTo>
                    <a:pt x="1984" y="106"/>
                  </a:lnTo>
                  <a:lnTo>
                    <a:pt x="1945" y="113"/>
                  </a:lnTo>
                  <a:lnTo>
                    <a:pt x="1901" y="119"/>
                  </a:lnTo>
                  <a:lnTo>
                    <a:pt x="1879" y="121"/>
                  </a:lnTo>
                  <a:lnTo>
                    <a:pt x="1855" y="121"/>
                  </a:lnTo>
                  <a:lnTo>
                    <a:pt x="1830" y="119"/>
                  </a:lnTo>
                  <a:lnTo>
                    <a:pt x="1804" y="118"/>
                  </a:lnTo>
                  <a:lnTo>
                    <a:pt x="1804" y="118"/>
                  </a:lnTo>
                  <a:lnTo>
                    <a:pt x="1776" y="111"/>
                  </a:lnTo>
                  <a:lnTo>
                    <a:pt x="1752" y="105"/>
                  </a:lnTo>
                  <a:lnTo>
                    <a:pt x="1729" y="97"/>
                  </a:lnTo>
                  <a:lnTo>
                    <a:pt x="1707" y="87"/>
                  </a:lnTo>
                  <a:lnTo>
                    <a:pt x="1671" y="69"/>
                  </a:lnTo>
                  <a:lnTo>
                    <a:pt x="1639" y="49"/>
                  </a:lnTo>
                  <a:lnTo>
                    <a:pt x="1607" y="31"/>
                  </a:lnTo>
                  <a:lnTo>
                    <a:pt x="1591" y="23"/>
                  </a:lnTo>
                  <a:lnTo>
                    <a:pt x="1573" y="16"/>
                  </a:lnTo>
                  <a:lnTo>
                    <a:pt x="1555" y="10"/>
                  </a:lnTo>
                  <a:lnTo>
                    <a:pt x="1534" y="5"/>
                  </a:lnTo>
                  <a:lnTo>
                    <a:pt x="1513" y="2"/>
                  </a:lnTo>
                  <a:lnTo>
                    <a:pt x="1488" y="0"/>
                  </a:lnTo>
                  <a:lnTo>
                    <a:pt x="1488" y="0"/>
                  </a:lnTo>
                  <a:lnTo>
                    <a:pt x="1488" y="0"/>
                  </a:lnTo>
                  <a:lnTo>
                    <a:pt x="1488" y="0"/>
                  </a:lnTo>
                  <a:lnTo>
                    <a:pt x="1463" y="2"/>
                  </a:lnTo>
                  <a:lnTo>
                    <a:pt x="1441" y="5"/>
                  </a:lnTo>
                  <a:lnTo>
                    <a:pt x="1421" y="10"/>
                  </a:lnTo>
                  <a:lnTo>
                    <a:pt x="1403" y="16"/>
                  </a:lnTo>
                  <a:lnTo>
                    <a:pt x="1385" y="23"/>
                  </a:lnTo>
                  <a:lnTo>
                    <a:pt x="1369" y="31"/>
                  </a:lnTo>
                  <a:lnTo>
                    <a:pt x="1337" y="49"/>
                  </a:lnTo>
                  <a:lnTo>
                    <a:pt x="1305" y="69"/>
                  </a:lnTo>
                  <a:lnTo>
                    <a:pt x="1269" y="87"/>
                  </a:lnTo>
                  <a:lnTo>
                    <a:pt x="1247" y="97"/>
                  </a:lnTo>
                  <a:lnTo>
                    <a:pt x="1224" y="105"/>
                  </a:lnTo>
                  <a:lnTo>
                    <a:pt x="1200" y="111"/>
                  </a:lnTo>
                  <a:lnTo>
                    <a:pt x="1172" y="118"/>
                  </a:lnTo>
                  <a:lnTo>
                    <a:pt x="1172" y="118"/>
                  </a:lnTo>
                  <a:lnTo>
                    <a:pt x="1146" y="119"/>
                  </a:lnTo>
                  <a:lnTo>
                    <a:pt x="1120" y="121"/>
                  </a:lnTo>
                  <a:lnTo>
                    <a:pt x="1097" y="121"/>
                  </a:lnTo>
                  <a:lnTo>
                    <a:pt x="1074" y="119"/>
                  </a:lnTo>
                  <a:lnTo>
                    <a:pt x="1031" y="113"/>
                  </a:lnTo>
                  <a:lnTo>
                    <a:pt x="990" y="106"/>
                  </a:lnTo>
                  <a:lnTo>
                    <a:pt x="951" y="100"/>
                  </a:lnTo>
                  <a:lnTo>
                    <a:pt x="931" y="98"/>
                  </a:lnTo>
                  <a:lnTo>
                    <a:pt x="910" y="98"/>
                  </a:lnTo>
                  <a:lnTo>
                    <a:pt x="891" y="98"/>
                  </a:lnTo>
                  <a:lnTo>
                    <a:pt x="869" y="100"/>
                  </a:lnTo>
                  <a:lnTo>
                    <a:pt x="846" y="105"/>
                  </a:lnTo>
                  <a:lnTo>
                    <a:pt x="823" y="110"/>
                  </a:lnTo>
                  <a:lnTo>
                    <a:pt x="823" y="110"/>
                  </a:lnTo>
                  <a:lnTo>
                    <a:pt x="804" y="119"/>
                  </a:lnTo>
                  <a:lnTo>
                    <a:pt x="786" y="129"/>
                  </a:lnTo>
                  <a:lnTo>
                    <a:pt x="768" y="139"/>
                  </a:lnTo>
                  <a:lnTo>
                    <a:pt x="753" y="152"/>
                  </a:lnTo>
                  <a:lnTo>
                    <a:pt x="738" y="165"/>
                  </a:lnTo>
                  <a:lnTo>
                    <a:pt x="725" y="178"/>
                  </a:lnTo>
                  <a:lnTo>
                    <a:pt x="699" y="208"/>
                  </a:lnTo>
                  <a:lnTo>
                    <a:pt x="671" y="239"/>
                  </a:lnTo>
                  <a:lnTo>
                    <a:pt x="643" y="272"/>
                  </a:lnTo>
                  <a:lnTo>
                    <a:pt x="629" y="286"/>
                  </a:lnTo>
                  <a:lnTo>
                    <a:pt x="611" y="303"/>
                  </a:lnTo>
                  <a:lnTo>
                    <a:pt x="593" y="318"/>
                  </a:lnTo>
                  <a:lnTo>
                    <a:pt x="573" y="332"/>
                  </a:lnTo>
                  <a:lnTo>
                    <a:pt x="573" y="332"/>
                  </a:lnTo>
                  <a:lnTo>
                    <a:pt x="550" y="345"/>
                  </a:lnTo>
                  <a:lnTo>
                    <a:pt x="529" y="355"/>
                  </a:lnTo>
                  <a:lnTo>
                    <a:pt x="507" y="363"/>
                  </a:lnTo>
                  <a:lnTo>
                    <a:pt x="486" y="372"/>
                  </a:lnTo>
                  <a:lnTo>
                    <a:pt x="445" y="385"/>
                  </a:lnTo>
                  <a:lnTo>
                    <a:pt x="404" y="396"/>
                  </a:lnTo>
                  <a:lnTo>
                    <a:pt x="365" y="408"/>
                  </a:lnTo>
                  <a:lnTo>
                    <a:pt x="345" y="416"/>
                  </a:lnTo>
                  <a:lnTo>
                    <a:pt x="326" y="424"/>
                  </a:lnTo>
                  <a:lnTo>
                    <a:pt x="308" y="434"/>
                  </a:lnTo>
                  <a:lnTo>
                    <a:pt x="290" y="444"/>
                  </a:lnTo>
                  <a:lnTo>
                    <a:pt x="272" y="458"/>
                  </a:lnTo>
                  <a:lnTo>
                    <a:pt x="254" y="473"/>
                  </a:lnTo>
                  <a:lnTo>
                    <a:pt x="254" y="473"/>
                  </a:lnTo>
                  <a:lnTo>
                    <a:pt x="241" y="493"/>
                  </a:lnTo>
                  <a:lnTo>
                    <a:pt x="228" y="511"/>
                  </a:lnTo>
                  <a:lnTo>
                    <a:pt x="219" y="530"/>
                  </a:lnTo>
                  <a:lnTo>
                    <a:pt x="211" y="550"/>
                  </a:lnTo>
                  <a:lnTo>
                    <a:pt x="205" y="570"/>
                  </a:lnTo>
                  <a:lnTo>
                    <a:pt x="200" y="589"/>
                  </a:lnTo>
                  <a:lnTo>
                    <a:pt x="192" y="630"/>
                  </a:lnTo>
                  <a:lnTo>
                    <a:pt x="178" y="719"/>
                  </a:lnTo>
                  <a:lnTo>
                    <a:pt x="169" y="768"/>
                  </a:lnTo>
                  <a:lnTo>
                    <a:pt x="162" y="792"/>
                  </a:lnTo>
                  <a:lnTo>
                    <a:pt x="154" y="818"/>
                  </a:lnTo>
                  <a:lnTo>
                    <a:pt x="154" y="818"/>
                  </a:lnTo>
                  <a:lnTo>
                    <a:pt x="144" y="843"/>
                  </a:lnTo>
                  <a:lnTo>
                    <a:pt x="133" y="866"/>
                  </a:lnTo>
                  <a:lnTo>
                    <a:pt x="119" y="887"/>
                  </a:lnTo>
                  <a:lnTo>
                    <a:pt x="106" y="907"/>
                  </a:lnTo>
                  <a:lnTo>
                    <a:pt x="82" y="944"/>
                  </a:lnTo>
                  <a:lnTo>
                    <a:pt x="57" y="979"/>
                  </a:lnTo>
                  <a:lnTo>
                    <a:pt x="34" y="1013"/>
                  </a:lnTo>
                  <a:lnTo>
                    <a:pt x="25" y="1031"/>
                  </a:lnTo>
                  <a:lnTo>
                    <a:pt x="16" y="1051"/>
                  </a:lnTo>
                  <a:lnTo>
                    <a:pt x="10" y="1070"/>
                  </a:lnTo>
                  <a:lnTo>
                    <a:pt x="5" y="1092"/>
                  </a:lnTo>
                  <a:lnTo>
                    <a:pt x="2" y="1115"/>
                  </a:lnTo>
                  <a:lnTo>
                    <a:pt x="0" y="1139"/>
                  </a:lnTo>
                  <a:lnTo>
                    <a:pt x="0" y="1139"/>
                  </a:lnTo>
                  <a:lnTo>
                    <a:pt x="2" y="1164"/>
                  </a:lnTo>
                  <a:lnTo>
                    <a:pt x="5" y="1187"/>
                  </a:lnTo>
                  <a:lnTo>
                    <a:pt x="10" y="1208"/>
                  </a:lnTo>
                  <a:lnTo>
                    <a:pt x="16" y="1228"/>
                  </a:lnTo>
                  <a:lnTo>
                    <a:pt x="25" y="1247"/>
                  </a:lnTo>
                  <a:lnTo>
                    <a:pt x="34" y="1265"/>
                  </a:lnTo>
                  <a:lnTo>
                    <a:pt x="57" y="1300"/>
                  </a:lnTo>
                  <a:lnTo>
                    <a:pt x="82" y="1336"/>
                  </a:lnTo>
                  <a:lnTo>
                    <a:pt x="106" y="1373"/>
                  </a:lnTo>
                  <a:lnTo>
                    <a:pt x="119" y="1393"/>
                  </a:lnTo>
                  <a:lnTo>
                    <a:pt x="133" y="1414"/>
                  </a:lnTo>
                  <a:lnTo>
                    <a:pt x="144" y="1437"/>
                  </a:lnTo>
                  <a:lnTo>
                    <a:pt x="154" y="1462"/>
                  </a:lnTo>
                  <a:lnTo>
                    <a:pt x="154" y="1462"/>
                  </a:lnTo>
                  <a:lnTo>
                    <a:pt x="162" y="1488"/>
                  </a:lnTo>
                  <a:lnTo>
                    <a:pt x="169" y="1512"/>
                  </a:lnTo>
                  <a:lnTo>
                    <a:pt x="178" y="1560"/>
                  </a:lnTo>
                  <a:lnTo>
                    <a:pt x="192" y="1648"/>
                  </a:lnTo>
                  <a:lnTo>
                    <a:pt x="200" y="1689"/>
                  </a:lnTo>
                  <a:lnTo>
                    <a:pt x="205" y="1710"/>
                  </a:lnTo>
                  <a:lnTo>
                    <a:pt x="211" y="1730"/>
                  </a:lnTo>
                  <a:lnTo>
                    <a:pt x="219" y="1750"/>
                  </a:lnTo>
                  <a:lnTo>
                    <a:pt x="228" y="1768"/>
                  </a:lnTo>
                  <a:lnTo>
                    <a:pt x="241" y="1787"/>
                  </a:lnTo>
                  <a:lnTo>
                    <a:pt x="254" y="1807"/>
                  </a:lnTo>
                  <a:lnTo>
                    <a:pt x="254" y="1807"/>
                  </a:lnTo>
                  <a:lnTo>
                    <a:pt x="272" y="1822"/>
                  </a:lnTo>
                  <a:lnTo>
                    <a:pt x="290" y="1835"/>
                  </a:lnTo>
                  <a:lnTo>
                    <a:pt x="308" y="1846"/>
                  </a:lnTo>
                  <a:lnTo>
                    <a:pt x="326" y="1856"/>
                  </a:lnTo>
                  <a:lnTo>
                    <a:pt x="345" y="1864"/>
                  </a:lnTo>
                  <a:lnTo>
                    <a:pt x="365" y="1871"/>
                  </a:lnTo>
                  <a:lnTo>
                    <a:pt x="404" y="1884"/>
                  </a:lnTo>
                  <a:lnTo>
                    <a:pt x="445" y="1895"/>
                  </a:lnTo>
                  <a:lnTo>
                    <a:pt x="486" y="1908"/>
                  </a:lnTo>
                  <a:lnTo>
                    <a:pt x="507" y="1915"/>
                  </a:lnTo>
                  <a:lnTo>
                    <a:pt x="529" y="1925"/>
                  </a:lnTo>
                  <a:lnTo>
                    <a:pt x="550" y="1935"/>
                  </a:lnTo>
                  <a:lnTo>
                    <a:pt x="573" y="1946"/>
                  </a:lnTo>
                  <a:lnTo>
                    <a:pt x="573" y="1946"/>
                  </a:lnTo>
                  <a:lnTo>
                    <a:pt x="593" y="1962"/>
                  </a:lnTo>
                  <a:lnTo>
                    <a:pt x="611" y="1977"/>
                  </a:lnTo>
                  <a:lnTo>
                    <a:pt x="629" y="1992"/>
                  </a:lnTo>
                  <a:lnTo>
                    <a:pt x="643" y="2008"/>
                  </a:lnTo>
                  <a:lnTo>
                    <a:pt x="671" y="2039"/>
                  </a:lnTo>
                  <a:lnTo>
                    <a:pt x="699" y="2070"/>
                  </a:lnTo>
                  <a:lnTo>
                    <a:pt x="725" y="2100"/>
                  </a:lnTo>
                  <a:lnTo>
                    <a:pt x="738" y="2115"/>
                  </a:lnTo>
                  <a:lnTo>
                    <a:pt x="753" y="2128"/>
                  </a:lnTo>
                  <a:lnTo>
                    <a:pt x="768" y="2139"/>
                  </a:lnTo>
                  <a:lnTo>
                    <a:pt x="786" y="2151"/>
                  </a:lnTo>
                  <a:lnTo>
                    <a:pt x="804" y="2161"/>
                  </a:lnTo>
                  <a:lnTo>
                    <a:pt x="823" y="2169"/>
                  </a:lnTo>
                  <a:lnTo>
                    <a:pt x="823" y="2169"/>
                  </a:lnTo>
                  <a:lnTo>
                    <a:pt x="846" y="2175"/>
                  </a:lnTo>
                  <a:lnTo>
                    <a:pt x="869" y="2179"/>
                  </a:lnTo>
                  <a:lnTo>
                    <a:pt x="891" y="2182"/>
                  </a:lnTo>
                  <a:lnTo>
                    <a:pt x="910" y="2182"/>
                  </a:lnTo>
                  <a:lnTo>
                    <a:pt x="931" y="2180"/>
                  </a:lnTo>
                  <a:lnTo>
                    <a:pt x="951" y="2179"/>
                  </a:lnTo>
                  <a:lnTo>
                    <a:pt x="990" y="2174"/>
                  </a:lnTo>
                  <a:lnTo>
                    <a:pt x="1031" y="2167"/>
                  </a:lnTo>
                  <a:lnTo>
                    <a:pt x="1074" y="2161"/>
                  </a:lnTo>
                  <a:lnTo>
                    <a:pt x="1097" y="2159"/>
                  </a:lnTo>
                  <a:lnTo>
                    <a:pt x="1120" y="2159"/>
                  </a:lnTo>
                  <a:lnTo>
                    <a:pt x="1146" y="2159"/>
                  </a:lnTo>
                  <a:lnTo>
                    <a:pt x="1172" y="2162"/>
                  </a:lnTo>
                  <a:lnTo>
                    <a:pt x="1172" y="2162"/>
                  </a:lnTo>
                  <a:lnTo>
                    <a:pt x="1200" y="2169"/>
                  </a:lnTo>
                  <a:lnTo>
                    <a:pt x="1224" y="2175"/>
                  </a:lnTo>
                  <a:lnTo>
                    <a:pt x="1247" y="2183"/>
                  </a:lnTo>
                  <a:lnTo>
                    <a:pt x="1269" y="2193"/>
                  </a:lnTo>
                  <a:lnTo>
                    <a:pt x="1305" y="2211"/>
                  </a:lnTo>
                  <a:lnTo>
                    <a:pt x="1337" y="2231"/>
                  </a:lnTo>
                  <a:lnTo>
                    <a:pt x="1369" y="2249"/>
                  </a:lnTo>
                  <a:lnTo>
                    <a:pt x="1385" y="2257"/>
                  </a:lnTo>
                  <a:lnTo>
                    <a:pt x="1403" y="2264"/>
                  </a:lnTo>
                  <a:lnTo>
                    <a:pt x="1421" y="2270"/>
                  </a:lnTo>
                  <a:lnTo>
                    <a:pt x="1441" y="2275"/>
                  </a:lnTo>
                  <a:lnTo>
                    <a:pt x="1463" y="2278"/>
                  </a:lnTo>
                  <a:lnTo>
                    <a:pt x="1488" y="2280"/>
                  </a:lnTo>
                  <a:lnTo>
                    <a:pt x="1488" y="2280"/>
                  </a:lnTo>
                  <a:lnTo>
                    <a:pt x="1488" y="2280"/>
                  </a:lnTo>
                  <a:lnTo>
                    <a:pt x="1513" y="2278"/>
                  </a:lnTo>
                  <a:lnTo>
                    <a:pt x="1534" y="2275"/>
                  </a:lnTo>
                  <a:lnTo>
                    <a:pt x="1555" y="2270"/>
                  </a:lnTo>
                  <a:lnTo>
                    <a:pt x="1573" y="2264"/>
                  </a:lnTo>
                  <a:lnTo>
                    <a:pt x="1591" y="2257"/>
                  </a:lnTo>
                  <a:lnTo>
                    <a:pt x="1607" y="2249"/>
                  </a:lnTo>
                  <a:lnTo>
                    <a:pt x="1639" y="2231"/>
                  </a:lnTo>
                  <a:lnTo>
                    <a:pt x="1671" y="2211"/>
                  </a:lnTo>
                  <a:lnTo>
                    <a:pt x="1707" y="2193"/>
                  </a:lnTo>
                  <a:lnTo>
                    <a:pt x="1729" y="2183"/>
                  </a:lnTo>
                  <a:lnTo>
                    <a:pt x="1752" y="2175"/>
                  </a:lnTo>
                  <a:lnTo>
                    <a:pt x="1776" y="2169"/>
                  </a:lnTo>
                  <a:lnTo>
                    <a:pt x="1804" y="2162"/>
                  </a:lnTo>
                  <a:lnTo>
                    <a:pt x="1804" y="2162"/>
                  </a:lnTo>
                  <a:lnTo>
                    <a:pt x="1830" y="2159"/>
                  </a:lnTo>
                  <a:lnTo>
                    <a:pt x="1855" y="2159"/>
                  </a:lnTo>
                  <a:lnTo>
                    <a:pt x="1879" y="2159"/>
                  </a:lnTo>
                  <a:lnTo>
                    <a:pt x="1901" y="2161"/>
                  </a:lnTo>
                  <a:lnTo>
                    <a:pt x="1945" y="2167"/>
                  </a:lnTo>
                  <a:lnTo>
                    <a:pt x="1984" y="2174"/>
                  </a:lnTo>
                  <a:lnTo>
                    <a:pt x="2025" y="2179"/>
                  </a:lnTo>
                  <a:lnTo>
                    <a:pt x="2045" y="2180"/>
                  </a:lnTo>
                  <a:lnTo>
                    <a:pt x="2064" y="2182"/>
                  </a:lnTo>
                  <a:lnTo>
                    <a:pt x="2085" y="2182"/>
                  </a:lnTo>
                  <a:lnTo>
                    <a:pt x="2107" y="2179"/>
                  </a:lnTo>
                  <a:lnTo>
                    <a:pt x="2130" y="2175"/>
                  </a:lnTo>
                  <a:lnTo>
                    <a:pt x="2153" y="2169"/>
                  </a:lnTo>
                  <a:lnTo>
                    <a:pt x="2153" y="2169"/>
                  </a:lnTo>
                  <a:lnTo>
                    <a:pt x="2172" y="2161"/>
                  </a:lnTo>
                  <a:lnTo>
                    <a:pt x="2190" y="2151"/>
                  </a:lnTo>
                  <a:lnTo>
                    <a:pt x="2207" y="2139"/>
                  </a:lnTo>
                  <a:lnTo>
                    <a:pt x="2223" y="2128"/>
                  </a:lnTo>
                  <a:lnTo>
                    <a:pt x="2238" y="2115"/>
                  </a:lnTo>
                  <a:lnTo>
                    <a:pt x="2251" y="2100"/>
                  </a:lnTo>
                  <a:lnTo>
                    <a:pt x="2277" y="2070"/>
                  </a:lnTo>
                  <a:lnTo>
                    <a:pt x="2303" y="2039"/>
                  </a:lnTo>
                  <a:lnTo>
                    <a:pt x="2333" y="2008"/>
                  </a:lnTo>
                  <a:lnTo>
                    <a:pt x="2347" y="1992"/>
                  </a:lnTo>
                  <a:lnTo>
                    <a:pt x="2364" y="1977"/>
                  </a:lnTo>
                  <a:lnTo>
                    <a:pt x="2383" y="1962"/>
                  </a:lnTo>
                  <a:lnTo>
                    <a:pt x="2403" y="1946"/>
                  </a:lnTo>
                  <a:lnTo>
                    <a:pt x="2403" y="1946"/>
                  </a:lnTo>
                  <a:lnTo>
                    <a:pt x="2424" y="1935"/>
                  </a:lnTo>
                  <a:lnTo>
                    <a:pt x="2447" y="1925"/>
                  </a:lnTo>
                  <a:lnTo>
                    <a:pt x="2469" y="1915"/>
                  </a:lnTo>
                  <a:lnTo>
                    <a:pt x="2490" y="1908"/>
                  </a:lnTo>
                  <a:lnTo>
                    <a:pt x="2531" y="1895"/>
                  </a:lnTo>
                  <a:lnTo>
                    <a:pt x="2572" y="1884"/>
                  </a:lnTo>
                  <a:lnTo>
                    <a:pt x="2611" y="1871"/>
                  </a:lnTo>
                  <a:lnTo>
                    <a:pt x="2631" y="1864"/>
                  </a:lnTo>
                  <a:lnTo>
                    <a:pt x="2649" y="1856"/>
                  </a:lnTo>
                  <a:lnTo>
                    <a:pt x="2668" y="1846"/>
                  </a:lnTo>
                  <a:lnTo>
                    <a:pt x="2686" y="1835"/>
                  </a:lnTo>
                  <a:lnTo>
                    <a:pt x="2704" y="1822"/>
                  </a:lnTo>
                  <a:lnTo>
                    <a:pt x="2722" y="1807"/>
                  </a:lnTo>
                  <a:lnTo>
                    <a:pt x="2722" y="1807"/>
                  </a:lnTo>
                  <a:lnTo>
                    <a:pt x="2735" y="1787"/>
                  </a:lnTo>
                  <a:lnTo>
                    <a:pt x="2747" y="1768"/>
                  </a:lnTo>
                  <a:lnTo>
                    <a:pt x="2757" y="1750"/>
                  </a:lnTo>
                  <a:lnTo>
                    <a:pt x="2765" y="1730"/>
                  </a:lnTo>
                  <a:lnTo>
                    <a:pt x="2771" y="1710"/>
                  </a:lnTo>
                  <a:lnTo>
                    <a:pt x="2776" y="1689"/>
                  </a:lnTo>
                  <a:lnTo>
                    <a:pt x="2784" y="1648"/>
                  </a:lnTo>
                  <a:lnTo>
                    <a:pt x="2798" y="1560"/>
                  </a:lnTo>
                  <a:lnTo>
                    <a:pt x="2806" y="1512"/>
                  </a:lnTo>
                  <a:lnTo>
                    <a:pt x="2812" y="1488"/>
                  </a:lnTo>
                  <a:lnTo>
                    <a:pt x="2820" y="1462"/>
                  </a:lnTo>
                  <a:lnTo>
                    <a:pt x="2820" y="1462"/>
                  </a:lnTo>
                  <a:lnTo>
                    <a:pt x="2832" y="1437"/>
                  </a:lnTo>
                  <a:lnTo>
                    <a:pt x="2843" y="1414"/>
                  </a:lnTo>
                  <a:lnTo>
                    <a:pt x="2857" y="1393"/>
                  </a:lnTo>
                  <a:lnTo>
                    <a:pt x="2868" y="1372"/>
                  </a:lnTo>
                  <a:lnTo>
                    <a:pt x="2894" y="1336"/>
                  </a:lnTo>
                  <a:lnTo>
                    <a:pt x="2919" y="1300"/>
                  </a:lnTo>
                  <a:lnTo>
                    <a:pt x="2942" y="1264"/>
                  </a:lnTo>
                  <a:lnTo>
                    <a:pt x="2951" y="1246"/>
                  </a:lnTo>
                  <a:lnTo>
                    <a:pt x="2960" y="1228"/>
                  </a:lnTo>
                  <a:lnTo>
                    <a:pt x="2966" y="1208"/>
                  </a:lnTo>
                  <a:lnTo>
                    <a:pt x="2971" y="1187"/>
                  </a:lnTo>
                  <a:lnTo>
                    <a:pt x="2974" y="1164"/>
                  </a:lnTo>
                  <a:lnTo>
                    <a:pt x="2976" y="1139"/>
                  </a:lnTo>
                  <a:lnTo>
                    <a:pt x="2976" y="1139"/>
                  </a:lnTo>
                  <a:lnTo>
                    <a:pt x="2974" y="1115"/>
                  </a:lnTo>
                  <a:lnTo>
                    <a:pt x="2971" y="1092"/>
                  </a:lnTo>
                  <a:lnTo>
                    <a:pt x="2966" y="1070"/>
                  </a:lnTo>
                  <a:lnTo>
                    <a:pt x="2960" y="1051"/>
                  </a:lnTo>
                  <a:lnTo>
                    <a:pt x="2951" y="1031"/>
                  </a:lnTo>
                  <a:lnTo>
                    <a:pt x="2942" y="1013"/>
                  </a:lnTo>
                  <a:lnTo>
                    <a:pt x="2919" y="979"/>
                  </a:lnTo>
                  <a:lnTo>
                    <a:pt x="2894" y="943"/>
                  </a:lnTo>
                  <a:lnTo>
                    <a:pt x="2868" y="907"/>
                  </a:lnTo>
                  <a:lnTo>
                    <a:pt x="2857" y="887"/>
                  </a:lnTo>
                  <a:lnTo>
                    <a:pt x="2843" y="866"/>
                  </a:lnTo>
                  <a:lnTo>
                    <a:pt x="2832" y="843"/>
                  </a:lnTo>
                  <a:lnTo>
                    <a:pt x="2820" y="818"/>
                  </a:lnTo>
                  <a:lnTo>
                    <a:pt x="2820" y="818"/>
                  </a:lnTo>
                  <a:close/>
                  <a:moveTo>
                    <a:pt x="1488" y="2030"/>
                  </a:moveTo>
                  <a:lnTo>
                    <a:pt x="1488" y="2030"/>
                  </a:lnTo>
                  <a:lnTo>
                    <a:pt x="1419" y="2028"/>
                  </a:lnTo>
                  <a:lnTo>
                    <a:pt x="1350" y="2025"/>
                  </a:lnTo>
                  <a:lnTo>
                    <a:pt x="1285" y="2018"/>
                  </a:lnTo>
                  <a:lnTo>
                    <a:pt x="1221" y="2012"/>
                  </a:lnTo>
                  <a:lnTo>
                    <a:pt x="1157" y="2002"/>
                  </a:lnTo>
                  <a:lnTo>
                    <a:pt x="1097" y="1990"/>
                  </a:lnTo>
                  <a:lnTo>
                    <a:pt x="1036" y="1976"/>
                  </a:lnTo>
                  <a:lnTo>
                    <a:pt x="979" y="1961"/>
                  </a:lnTo>
                  <a:lnTo>
                    <a:pt x="923" y="1943"/>
                  </a:lnTo>
                  <a:lnTo>
                    <a:pt x="869" y="1923"/>
                  </a:lnTo>
                  <a:lnTo>
                    <a:pt x="817" y="1902"/>
                  </a:lnTo>
                  <a:lnTo>
                    <a:pt x="768" y="1879"/>
                  </a:lnTo>
                  <a:lnTo>
                    <a:pt x="719" y="1854"/>
                  </a:lnTo>
                  <a:lnTo>
                    <a:pt x="673" y="1828"/>
                  </a:lnTo>
                  <a:lnTo>
                    <a:pt x="629" y="1800"/>
                  </a:lnTo>
                  <a:lnTo>
                    <a:pt x="586" y="1771"/>
                  </a:lnTo>
                  <a:lnTo>
                    <a:pt x="547" y="1742"/>
                  </a:lnTo>
                  <a:lnTo>
                    <a:pt x="509" y="1709"/>
                  </a:lnTo>
                  <a:lnTo>
                    <a:pt x="475" y="1674"/>
                  </a:lnTo>
                  <a:lnTo>
                    <a:pt x="442" y="1640"/>
                  </a:lnTo>
                  <a:lnTo>
                    <a:pt x="411" y="1604"/>
                  </a:lnTo>
                  <a:lnTo>
                    <a:pt x="383" y="1566"/>
                  </a:lnTo>
                  <a:lnTo>
                    <a:pt x="357" y="1529"/>
                  </a:lnTo>
                  <a:lnTo>
                    <a:pt x="334" y="1489"/>
                  </a:lnTo>
                  <a:lnTo>
                    <a:pt x="314" y="1449"/>
                  </a:lnTo>
                  <a:lnTo>
                    <a:pt x="296" y="1408"/>
                  </a:lnTo>
                  <a:lnTo>
                    <a:pt x="280" y="1365"/>
                  </a:lnTo>
                  <a:lnTo>
                    <a:pt x="267" y="1321"/>
                  </a:lnTo>
                  <a:lnTo>
                    <a:pt x="257" y="1277"/>
                  </a:lnTo>
                  <a:lnTo>
                    <a:pt x="250" y="1232"/>
                  </a:lnTo>
                  <a:lnTo>
                    <a:pt x="246" y="1187"/>
                  </a:lnTo>
                  <a:lnTo>
                    <a:pt x="246" y="1139"/>
                  </a:lnTo>
                  <a:lnTo>
                    <a:pt x="246" y="1139"/>
                  </a:lnTo>
                  <a:lnTo>
                    <a:pt x="246" y="1093"/>
                  </a:lnTo>
                  <a:lnTo>
                    <a:pt x="250" y="1048"/>
                  </a:lnTo>
                  <a:lnTo>
                    <a:pt x="257" y="1002"/>
                  </a:lnTo>
                  <a:lnTo>
                    <a:pt x="267" y="958"/>
                  </a:lnTo>
                  <a:lnTo>
                    <a:pt x="280" y="915"/>
                  </a:lnTo>
                  <a:lnTo>
                    <a:pt x="296" y="872"/>
                  </a:lnTo>
                  <a:lnTo>
                    <a:pt x="314" y="831"/>
                  </a:lnTo>
                  <a:lnTo>
                    <a:pt x="334" y="791"/>
                  </a:lnTo>
                  <a:lnTo>
                    <a:pt x="357" y="751"/>
                  </a:lnTo>
                  <a:lnTo>
                    <a:pt x="383" y="712"/>
                  </a:lnTo>
                  <a:lnTo>
                    <a:pt x="411" y="674"/>
                  </a:lnTo>
                  <a:lnTo>
                    <a:pt x="442" y="638"/>
                  </a:lnTo>
                  <a:lnTo>
                    <a:pt x="475" y="604"/>
                  </a:lnTo>
                  <a:lnTo>
                    <a:pt x="509" y="571"/>
                  </a:lnTo>
                  <a:lnTo>
                    <a:pt x="547" y="538"/>
                  </a:lnTo>
                  <a:lnTo>
                    <a:pt x="588" y="507"/>
                  </a:lnTo>
                  <a:lnTo>
                    <a:pt x="629" y="480"/>
                  </a:lnTo>
                  <a:lnTo>
                    <a:pt x="673" y="452"/>
                  </a:lnTo>
                  <a:lnTo>
                    <a:pt x="719" y="426"/>
                  </a:lnTo>
                  <a:lnTo>
                    <a:pt x="768" y="401"/>
                  </a:lnTo>
                  <a:lnTo>
                    <a:pt x="817" y="378"/>
                  </a:lnTo>
                  <a:lnTo>
                    <a:pt x="869" y="357"/>
                  </a:lnTo>
                  <a:lnTo>
                    <a:pt x="923" y="337"/>
                  </a:lnTo>
                  <a:lnTo>
                    <a:pt x="979" y="319"/>
                  </a:lnTo>
                  <a:lnTo>
                    <a:pt x="1036" y="303"/>
                  </a:lnTo>
                  <a:lnTo>
                    <a:pt x="1097" y="290"/>
                  </a:lnTo>
                  <a:lnTo>
                    <a:pt x="1157" y="278"/>
                  </a:lnTo>
                  <a:lnTo>
                    <a:pt x="1221" y="268"/>
                  </a:lnTo>
                  <a:lnTo>
                    <a:pt x="1285" y="260"/>
                  </a:lnTo>
                  <a:lnTo>
                    <a:pt x="1350" y="255"/>
                  </a:lnTo>
                  <a:lnTo>
                    <a:pt x="1419" y="252"/>
                  </a:lnTo>
                  <a:lnTo>
                    <a:pt x="1488" y="250"/>
                  </a:lnTo>
                  <a:lnTo>
                    <a:pt x="1488" y="250"/>
                  </a:lnTo>
                  <a:lnTo>
                    <a:pt x="1557" y="252"/>
                  </a:lnTo>
                  <a:lnTo>
                    <a:pt x="1626" y="255"/>
                  </a:lnTo>
                  <a:lnTo>
                    <a:pt x="1691" y="260"/>
                  </a:lnTo>
                  <a:lnTo>
                    <a:pt x="1756" y="268"/>
                  </a:lnTo>
                  <a:lnTo>
                    <a:pt x="1819" y="278"/>
                  </a:lnTo>
                  <a:lnTo>
                    <a:pt x="1879" y="290"/>
                  </a:lnTo>
                  <a:lnTo>
                    <a:pt x="1940" y="303"/>
                  </a:lnTo>
                  <a:lnTo>
                    <a:pt x="1997" y="319"/>
                  </a:lnTo>
                  <a:lnTo>
                    <a:pt x="2053" y="337"/>
                  </a:lnTo>
                  <a:lnTo>
                    <a:pt x="2107" y="357"/>
                  </a:lnTo>
                  <a:lnTo>
                    <a:pt x="2159" y="378"/>
                  </a:lnTo>
                  <a:lnTo>
                    <a:pt x="2210" y="401"/>
                  </a:lnTo>
                  <a:lnTo>
                    <a:pt x="2257" y="426"/>
                  </a:lnTo>
                  <a:lnTo>
                    <a:pt x="2303" y="452"/>
                  </a:lnTo>
                  <a:lnTo>
                    <a:pt x="2347" y="480"/>
                  </a:lnTo>
                  <a:lnTo>
                    <a:pt x="2390" y="507"/>
                  </a:lnTo>
                  <a:lnTo>
                    <a:pt x="2429" y="538"/>
                  </a:lnTo>
                  <a:lnTo>
                    <a:pt x="2467" y="571"/>
                  </a:lnTo>
                  <a:lnTo>
                    <a:pt x="2501" y="604"/>
                  </a:lnTo>
                  <a:lnTo>
                    <a:pt x="2534" y="638"/>
                  </a:lnTo>
                  <a:lnTo>
                    <a:pt x="2565" y="674"/>
                  </a:lnTo>
                  <a:lnTo>
                    <a:pt x="2593" y="712"/>
                  </a:lnTo>
                  <a:lnTo>
                    <a:pt x="2619" y="751"/>
                  </a:lnTo>
                  <a:lnTo>
                    <a:pt x="2642" y="791"/>
                  </a:lnTo>
                  <a:lnTo>
                    <a:pt x="2662" y="831"/>
                  </a:lnTo>
                  <a:lnTo>
                    <a:pt x="2680" y="872"/>
                  </a:lnTo>
                  <a:lnTo>
                    <a:pt x="2696" y="915"/>
                  </a:lnTo>
                  <a:lnTo>
                    <a:pt x="2708" y="958"/>
                  </a:lnTo>
                  <a:lnTo>
                    <a:pt x="2717" y="1002"/>
                  </a:lnTo>
                  <a:lnTo>
                    <a:pt x="2726" y="1048"/>
                  </a:lnTo>
                  <a:lnTo>
                    <a:pt x="2729" y="1093"/>
                  </a:lnTo>
                  <a:lnTo>
                    <a:pt x="2730" y="1139"/>
                  </a:lnTo>
                  <a:lnTo>
                    <a:pt x="2730" y="1139"/>
                  </a:lnTo>
                  <a:lnTo>
                    <a:pt x="2729" y="1187"/>
                  </a:lnTo>
                  <a:lnTo>
                    <a:pt x="2726" y="1232"/>
                  </a:lnTo>
                  <a:lnTo>
                    <a:pt x="2717" y="1277"/>
                  </a:lnTo>
                  <a:lnTo>
                    <a:pt x="2708" y="1321"/>
                  </a:lnTo>
                  <a:lnTo>
                    <a:pt x="2696" y="1365"/>
                  </a:lnTo>
                  <a:lnTo>
                    <a:pt x="2680" y="1408"/>
                  </a:lnTo>
                  <a:lnTo>
                    <a:pt x="2662" y="1449"/>
                  </a:lnTo>
                  <a:lnTo>
                    <a:pt x="2642" y="1489"/>
                  </a:lnTo>
                  <a:lnTo>
                    <a:pt x="2619" y="1529"/>
                  </a:lnTo>
                  <a:lnTo>
                    <a:pt x="2593" y="1566"/>
                  </a:lnTo>
                  <a:lnTo>
                    <a:pt x="2565" y="1604"/>
                  </a:lnTo>
                  <a:lnTo>
                    <a:pt x="2534" y="1640"/>
                  </a:lnTo>
                  <a:lnTo>
                    <a:pt x="2501" y="1674"/>
                  </a:lnTo>
                  <a:lnTo>
                    <a:pt x="2465" y="1709"/>
                  </a:lnTo>
                  <a:lnTo>
                    <a:pt x="2429" y="1742"/>
                  </a:lnTo>
                  <a:lnTo>
                    <a:pt x="2388" y="1771"/>
                  </a:lnTo>
                  <a:lnTo>
                    <a:pt x="2347" y="1800"/>
                  </a:lnTo>
                  <a:lnTo>
                    <a:pt x="2303" y="1828"/>
                  </a:lnTo>
                  <a:lnTo>
                    <a:pt x="2257" y="1854"/>
                  </a:lnTo>
                  <a:lnTo>
                    <a:pt x="2208" y="1879"/>
                  </a:lnTo>
                  <a:lnTo>
                    <a:pt x="2159" y="1902"/>
                  </a:lnTo>
                  <a:lnTo>
                    <a:pt x="2107" y="1923"/>
                  </a:lnTo>
                  <a:lnTo>
                    <a:pt x="2053" y="1943"/>
                  </a:lnTo>
                  <a:lnTo>
                    <a:pt x="1997" y="1961"/>
                  </a:lnTo>
                  <a:lnTo>
                    <a:pt x="1938" y="1976"/>
                  </a:lnTo>
                  <a:lnTo>
                    <a:pt x="1879" y="1990"/>
                  </a:lnTo>
                  <a:lnTo>
                    <a:pt x="1819" y="2002"/>
                  </a:lnTo>
                  <a:lnTo>
                    <a:pt x="1755" y="2012"/>
                  </a:lnTo>
                  <a:lnTo>
                    <a:pt x="1691" y="2018"/>
                  </a:lnTo>
                  <a:lnTo>
                    <a:pt x="1624" y="2025"/>
                  </a:lnTo>
                  <a:lnTo>
                    <a:pt x="1557" y="2028"/>
                  </a:lnTo>
                  <a:lnTo>
                    <a:pt x="1488" y="2030"/>
                  </a:lnTo>
                  <a:lnTo>
                    <a:pt x="1488" y="2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5" name="Freeform 18"/>
            <p:cNvSpPr>
              <a:spLocks/>
            </p:cNvSpPr>
            <p:nvPr/>
          </p:nvSpPr>
          <p:spPr bwMode="auto">
            <a:xfrm>
              <a:off x="7856254" y="5908560"/>
              <a:ext cx="206927" cy="269362"/>
            </a:xfrm>
            <a:custGeom>
              <a:avLst/>
              <a:gdLst>
                <a:gd name="T0" fmla="*/ 4 w 698"/>
                <a:gd name="T1" fmla="*/ 404 h 907"/>
                <a:gd name="T2" fmla="*/ 18 w 698"/>
                <a:gd name="T3" fmla="*/ 309 h 907"/>
                <a:gd name="T4" fmla="*/ 48 w 698"/>
                <a:gd name="T5" fmla="*/ 226 h 907"/>
                <a:gd name="T6" fmla="*/ 89 w 698"/>
                <a:gd name="T7" fmla="*/ 154 h 907"/>
                <a:gd name="T8" fmla="*/ 143 w 698"/>
                <a:gd name="T9" fmla="*/ 95 h 907"/>
                <a:gd name="T10" fmla="*/ 207 w 698"/>
                <a:gd name="T11" fmla="*/ 49 h 907"/>
                <a:gd name="T12" fmla="*/ 279 w 698"/>
                <a:gd name="T13" fmla="*/ 18 h 907"/>
                <a:gd name="T14" fmla="*/ 359 w 698"/>
                <a:gd name="T15" fmla="*/ 1 h 907"/>
                <a:gd name="T16" fmla="*/ 428 w 698"/>
                <a:gd name="T17" fmla="*/ 0 h 907"/>
                <a:gd name="T18" fmla="*/ 519 w 698"/>
                <a:gd name="T19" fmla="*/ 16 h 907"/>
                <a:gd name="T20" fmla="*/ 573 w 698"/>
                <a:gd name="T21" fmla="*/ 37 h 907"/>
                <a:gd name="T22" fmla="*/ 593 w 698"/>
                <a:gd name="T23" fmla="*/ 37 h 907"/>
                <a:gd name="T24" fmla="*/ 611 w 698"/>
                <a:gd name="T25" fmla="*/ 16 h 907"/>
                <a:gd name="T26" fmla="*/ 621 w 698"/>
                <a:gd name="T27" fmla="*/ 6 h 907"/>
                <a:gd name="T28" fmla="*/ 681 w 698"/>
                <a:gd name="T29" fmla="*/ 6 h 907"/>
                <a:gd name="T30" fmla="*/ 689 w 698"/>
                <a:gd name="T31" fmla="*/ 245 h 907"/>
                <a:gd name="T32" fmla="*/ 681 w 698"/>
                <a:gd name="T33" fmla="*/ 258 h 907"/>
                <a:gd name="T34" fmla="*/ 621 w 698"/>
                <a:gd name="T35" fmla="*/ 258 h 907"/>
                <a:gd name="T36" fmla="*/ 613 w 698"/>
                <a:gd name="T37" fmla="*/ 247 h 907"/>
                <a:gd name="T38" fmla="*/ 586 w 698"/>
                <a:gd name="T39" fmla="*/ 160 h 907"/>
                <a:gd name="T40" fmla="*/ 550 w 698"/>
                <a:gd name="T41" fmla="*/ 111 h 907"/>
                <a:gd name="T42" fmla="*/ 495 w 698"/>
                <a:gd name="T43" fmla="*/ 82 h 907"/>
                <a:gd name="T44" fmla="*/ 436 w 698"/>
                <a:gd name="T45" fmla="*/ 75 h 907"/>
                <a:gd name="T46" fmla="*/ 383 w 698"/>
                <a:gd name="T47" fmla="*/ 87 h 907"/>
                <a:gd name="T48" fmla="*/ 342 w 698"/>
                <a:gd name="T49" fmla="*/ 114 h 907"/>
                <a:gd name="T50" fmla="*/ 285 w 698"/>
                <a:gd name="T51" fmla="*/ 206 h 907"/>
                <a:gd name="T52" fmla="*/ 256 w 698"/>
                <a:gd name="T53" fmla="*/ 321 h 907"/>
                <a:gd name="T54" fmla="*/ 247 w 698"/>
                <a:gd name="T55" fmla="*/ 424 h 907"/>
                <a:gd name="T56" fmla="*/ 257 w 698"/>
                <a:gd name="T57" fmla="*/ 596 h 907"/>
                <a:gd name="T58" fmla="*/ 290 w 698"/>
                <a:gd name="T59" fmla="*/ 722 h 907"/>
                <a:gd name="T60" fmla="*/ 338 w 698"/>
                <a:gd name="T61" fmla="*/ 792 h 907"/>
                <a:gd name="T62" fmla="*/ 383 w 698"/>
                <a:gd name="T63" fmla="*/ 820 h 907"/>
                <a:gd name="T64" fmla="*/ 441 w 698"/>
                <a:gd name="T65" fmla="*/ 831 h 907"/>
                <a:gd name="T66" fmla="*/ 503 w 698"/>
                <a:gd name="T67" fmla="*/ 823 h 907"/>
                <a:gd name="T68" fmla="*/ 562 w 698"/>
                <a:gd name="T69" fmla="*/ 794 h 907"/>
                <a:gd name="T70" fmla="*/ 598 w 698"/>
                <a:gd name="T71" fmla="*/ 743 h 907"/>
                <a:gd name="T72" fmla="*/ 621 w 698"/>
                <a:gd name="T73" fmla="*/ 658 h 907"/>
                <a:gd name="T74" fmla="*/ 631 w 698"/>
                <a:gd name="T75" fmla="*/ 646 h 907"/>
                <a:gd name="T76" fmla="*/ 689 w 698"/>
                <a:gd name="T77" fmla="*/ 648 h 907"/>
                <a:gd name="T78" fmla="*/ 698 w 698"/>
                <a:gd name="T79" fmla="*/ 887 h 907"/>
                <a:gd name="T80" fmla="*/ 689 w 698"/>
                <a:gd name="T81" fmla="*/ 898 h 907"/>
                <a:gd name="T82" fmla="*/ 629 w 698"/>
                <a:gd name="T83" fmla="*/ 900 h 907"/>
                <a:gd name="T84" fmla="*/ 621 w 698"/>
                <a:gd name="T85" fmla="*/ 892 h 907"/>
                <a:gd name="T86" fmla="*/ 599 w 698"/>
                <a:gd name="T87" fmla="*/ 877 h 907"/>
                <a:gd name="T88" fmla="*/ 534 w 698"/>
                <a:gd name="T89" fmla="*/ 892 h 907"/>
                <a:gd name="T90" fmla="*/ 403 w 698"/>
                <a:gd name="T91" fmla="*/ 907 h 907"/>
                <a:gd name="T92" fmla="*/ 334 w 698"/>
                <a:gd name="T93" fmla="*/ 902 h 907"/>
                <a:gd name="T94" fmla="*/ 249 w 698"/>
                <a:gd name="T95" fmla="*/ 877 h 907"/>
                <a:gd name="T96" fmla="*/ 177 w 698"/>
                <a:gd name="T97" fmla="*/ 838 h 907"/>
                <a:gd name="T98" fmla="*/ 118 w 698"/>
                <a:gd name="T99" fmla="*/ 784 h 907"/>
                <a:gd name="T100" fmla="*/ 59 w 698"/>
                <a:gd name="T101" fmla="*/ 702 h 907"/>
                <a:gd name="T102" fmla="*/ 7 w 698"/>
                <a:gd name="T103" fmla="*/ 54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907">
                  <a:moveTo>
                    <a:pt x="0" y="455"/>
                  </a:moveTo>
                  <a:lnTo>
                    <a:pt x="0" y="455"/>
                  </a:lnTo>
                  <a:lnTo>
                    <a:pt x="2" y="429"/>
                  </a:lnTo>
                  <a:lnTo>
                    <a:pt x="4" y="404"/>
                  </a:lnTo>
                  <a:lnTo>
                    <a:pt x="5" y="378"/>
                  </a:lnTo>
                  <a:lnTo>
                    <a:pt x="8" y="355"/>
                  </a:lnTo>
                  <a:lnTo>
                    <a:pt x="13" y="332"/>
                  </a:lnTo>
                  <a:lnTo>
                    <a:pt x="18" y="309"/>
                  </a:lnTo>
                  <a:lnTo>
                    <a:pt x="25" y="286"/>
                  </a:lnTo>
                  <a:lnTo>
                    <a:pt x="31" y="265"/>
                  </a:lnTo>
                  <a:lnTo>
                    <a:pt x="38" y="245"/>
                  </a:lnTo>
                  <a:lnTo>
                    <a:pt x="48" y="226"/>
                  </a:lnTo>
                  <a:lnTo>
                    <a:pt x="56" y="206"/>
                  </a:lnTo>
                  <a:lnTo>
                    <a:pt x="67" y="188"/>
                  </a:lnTo>
                  <a:lnTo>
                    <a:pt x="77" y="170"/>
                  </a:lnTo>
                  <a:lnTo>
                    <a:pt x="89" y="154"/>
                  </a:lnTo>
                  <a:lnTo>
                    <a:pt x="102" y="137"/>
                  </a:lnTo>
                  <a:lnTo>
                    <a:pt x="115" y="123"/>
                  </a:lnTo>
                  <a:lnTo>
                    <a:pt x="128" y="108"/>
                  </a:lnTo>
                  <a:lnTo>
                    <a:pt x="143" y="95"/>
                  </a:lnTo>
                  <a:lnTo>
                    <a:pt x="157" y="82"/>
                  </a:lnTo>
                  <a:lnTo>
                    <a:pt x="174" y="70"/>
                  </a:lnTo>
                  <a:lnTo>
                    <a:pt x="190" y="59"/>
                  </a:lnTo>
                  <a:lnTo>
                    <a:pt x="207" y="49"/>
                  </a:lnTo>
                  <a:lnTo>
                    <a:pt x="225" y="39"/>
                  </a:lnTo>
                  <a:lnTo>
                    <a:pt x="243" y="31"/>
                  </a:lnTo>
                  <a:lnTo>
                    <a:pt x="261" y="24"/>
                  </a:lnTo>
                  <a:lnTo>
                    <a:pt x="279" y="18"/>
                  </a:lnTo>
                  <a:lnTo>
                    <a:pt x="298" y="11"/>
                  </a:lnTo>
                  <a:lnTo>
                    <a:pt x="318" y="8"/>
                  </a:lnTo>
                  <a:lnTo>
                    <a:pt x="339" y="3"/>
                  </a:lnTo>
                  <a:lnTo>
                    <a:pt x="359" y="1"/>
                  </a:lnTo>
                  <a:lnTo>
                    <a:pt x="380" y="0"/>
                  </a:lnTo>
                  <a:lnTo>
                    <a:pt x="401" y="0"/>
                  </a:lnTo>
                  <a:lnTo>
                    <a:pt x="401" y="0"/>
                  </a:lnTo>
                  <a:lnTo>
                    <a:pt x="428" y="0"/>
                  </a:lnTo>
                  <a:lnTo>
                    <a:pt x="452" y="1"/>
                  </a:lnTo>
                  <a:lnTo>
                    <a:pt x="472" y="5"/>
                  </a:lnTo>
                  <a:lnTo>
                    <a:pt x="490" y="8"/>
                  </a:lnTo>
                  <a:lnTo>
                    <a:pt x="519" y="16"/>
                  </a:lnTo>
                  <a:lnTo>
                    <a:pt x="541" y="24"/>
                  </a:lnTo>
                  <a:lnTo>
                    <a:pt x="541" y="24"/>
                  </a:lnTo>
                  <a:lnTo>
                    <a:pt x="563" y="34"/>
                  </a:lnTo>
                  <a:lnTo>
                    <a:pt x="573" y="37"/>
                  </a:lnTo>
                  <a:lnTo>
                    <a:pt x="583" y="39"/>
                  </a:lnTo>
                  <a:lnTo>
                    <a:pt x="583" y="39"/>
                  </a:lnTo>
                  <a:lnTo>
                    <a:pt x="588" y="39"/>
                  </a:lnTo>
                  <a:lnTo>
                    <a:pt x="593" y="37"/>
                  </a:lnTo>
                  <a:lnTo>
                    <a:pt x="598" y="36"/>
                  </a:lnTo>
                  <a:lnTo>
                    <a:pt x="601" y="33"/>
                  </a:lnTo>
                  <a:lnTo>
                    <a:pt x="608" y="24"/>
                  </a:lnTo>
                  <a:lnTo>
                    <a:pt x="611" y="16"/>
                  </a:lnTo>
                  <a:lnTo>
                    <a:pt x="611" y="16"/>
                  </a:lnTo>
                  <a:lnTo>
                    <a:pt x="614" y="11"/>
                  </a:lnTo>
                  <a:lnTo>
                    <a:pt x="617" y="8"/>
                  </a:lnTo>
                  <a:lnTo>
                    <a:pt x="621" y="6"/>
                  </a:lnTo>
                  <a:lnTo>
                    <a:pt x="624" y="5"/>
                  </a:lnTo>
                  <a:lnTo>
                    <a:pt x="676" y="5"/>
                  </a:lnTo>
                  <a:lnTo>
                    <a:pt x="676" y="5"/>
                  </a:lnTo>
                  <a:lnTo>
                    <a:pt x="681" y="6"/>
                  </a:lnTo>
                  <a:lnTo>
                    <a:pt x="686" y="8"/>
                  </a:lnTo>
                  <a:lnTo>
                    <a:pt x="688" y="13"/>
                  </a:lnTo>
                  <a:lnTo>
                    <a:pt x="689" y="18"/>
                  </a:lnTo>
                  <a:lnTo>
                    <a:pt x="689" y="245"/>
                  </a:lnTo>
                  <a:lnTo>
                    <a:pt x="689" y="245"/>
                  </a:lnTo>
                  <a:lnTo>
                    <a:pt x="688" y="250"/>
                  </a:lnTo>
                  <a:lnTo>
                    <a:pt x="686" y="255"/>
                  </a:lnTo>
                  <a:lnTo>
                    <a:pt x="681" y="258"/>
                  </a:lnTo>
                  <a:lnTo>
                    <a:pt x="676" y="258"/>
                  </a:lnTo>
                  <a:lnTo>
                    <a:pt x="626" y="258"/>
                  </a:lnTo>
                  <a:lnTo>
                    <a:pt x="626" y="258"/>
                  </a:lnTo>
                  <a:lnTo>
                    <a:pt x="621" y="258"/>
                  </a:lnTo>
                  <a:lnTo>
                    <a:pt x="617" y="257"/>
                  </a:lnTo>
                  <a:lnTo>
                    <a:pt x="614" y="252"/>
                  </a:lnTo>
                  <a:lnTo>
                    <a:pt x="613" y="247"/>
                  </a:lnTo>
                  <a:lnTo>
                    <a:pt x="613" y="247"/>
                  </a:lnTo>
                  <a:lnTo>
                    <a:pt x="604" y="209"/>
                  </a:lnTo>
                  <a:lnTo>
                    <a:pt x="599" y="191"/>
                  </a:lnTo>
                  <a:lnTo>
                    <a:pt x="593" y="175"/>
                  </a:lnTo>
                  <a:lnTo>
                    <a:pt x="586" y="160"/>
                  </a:lnTo>
                  <a:lnTo>
                    <a:pt x="580" y="145"/>
                  </a:lnTo>
                  <a:lnTo>
                    <a:pt x="572" y="132"/>
                  </a:lnTo>
                  <a:lnTo>
                    <a:pt x="562" y="121"/>
                  </a:lnTo>
                  <a:lnTo>
                    <a:pt x="550" y="111"/>
                  </a:lnTo>
                  <a:lnTo>
                    <a:pt x="539" y="101"/>
                  </a:lnTo>
                  <a:lnTo>
                    <a:pt x="526" y="93"/>
                  </a:lnTo>
                  <a:lnTo>
                    <a:pt x="511" y="87"/>
                  </a:lnTo>
                  <a:lnTo>
                    <a:pt x="495" y="82"/>
                  </a:lnTo>
                  <a:lnTo>
                    <a:pt x="477" y="78"/>
                  </a:lnTo>
                  <a:lnTo>
                    <a:pt x="457" y="77"/>
                  </a:lnTo>
                  <a:lnTo>
                    <a:pt x="436" y="75"/>
                  </a:lnTo>
                  <a:lnTo>
                    <a:pt x="436" y="75"/>
                  </a:lnTo>
                  <a:lnTo>
                    <a:pt x="421" y="77"/>
                  </a:lnTo>
                  <a:lnTo>
                    <a:pt x="408" y="78"/>
                  </a:lnTo>
                  <a:lnTo>
                    <a:pt x="395" y="82"/>
                  </a:lnTo>
                  <a:lnTo>
                    <a:pt x="383" y="87"/>
                  </a:lnTo>
                  <a:lnTo>
                    <a:pt x="372" y="91"/>
                  </a:lnTo>
                  <a:lnTo>
                    <a:pt x="362" y="98"/>
                  </a:lnTo>
                  <a:lnTo>
                    <a:pt x="352" y="105"/>
                  </a:lnTo>
                  <a:lnTo>
                    <a:pt x="342" y="114"/>
                  </a:lnTo>
                  <a:lnTo>
                    <a:pt x="324" y="132"/>
                  </a:lnTo>
                  <a:lnTo>
                    <a:pt x="310" y="155"/>
                  </a:lnTo>
                  <a:lnTo>
                    <a:pt x="297" y="180"/>
                  </a:lnTo>
                  <a:lnTo>
                    <a:pt x="285" y="206"/>
                  </a:lnTo>
                  <a:lnTo>
                    <a:pt x="275" y="234"/>
                  </a:lnTo>
                  <a:lnTo>
                    <a:pt x="267" y="263"/>
                  </a:lnTo>
                  <a:lnTo>
                    <a:pt x="261" y="291"/>
                  </a:lnTo>
                  <a:lnTo>
                    <a:pt x="256" y="321"/>
                  </a:lnTo>
                  <a:lnTo>
                    <a:pt x="252" y="348"/>
                  </a:lnTo>
                  <a:lnTo>
                    <a:pt x="249" y="375"/>
                  </a:lnTo>
                  <a:lnTo>
                    <a:pt x="247" y="424"/>
                  </a:lnTo>
                  <a:lnTo>
                    <a:pt x="247" y="424"/>
                  </a:lnTo>
                  <a:lnTo>
                    <a:pt x="249" y="491"/>
                  </a:lnTo>
                  <a:lnTo>
                    <a:pt x="251" y="525"/>
                  </a:lnTo>
                  <a:lnTo>
                    <a:pt x="254" y="561"/>
                  </a:lnTo>
                  <a:lnTo>
                    <a:pt x="257" y="596"/>
                  </a:lnTo>
                  <a:lnTo>
                    <a:pt x="264" y="628"/>
                  </a:lnTo>
                  <a:lnTo>
                    <a:pt x="270" y="661"/>
                  </a:lnTo>
                  <a:lnTo>
                    <a:pt x="280" y="692"/>
                  </a:lnTo>
                  <a:lnTo>
                    <a:pt x="290" y="722"/>
                  </a:lnTo>
                  <a:lnTo>
                    <a:pt x="303" y="748"/>
                  </a:lnTo>
                  <a:lnTo>
                    <a:pt x="320" y="772"/>
                  </a:lnTo>
                  <a:lnTo>
                    <a:pt x="328" y="782"/>
                  </a:lnTo>
                  <a:lnTo>
                    <a:pt x="338" y="792"/>
                  </a:lnTo>
                  <a:lnTo>
                    <a:pt x="347" y="800"/>
                  </a:lnTo>
                  <a:lnTo>
                    <a:pt x="359" y="808"/>
                  </a:lnTo>
                  <a:lnTo>
                    <a:pt x="370" y="815"/>
                  </a:lnTo>
                  <a:lnTo>
                    <a:pt x="383" y="820"/>
                  </a:lnTo>
                  <a:lnTo>
                    <a:pt x="396" y="825"/>
                  </a:lnTo>
                  <a:lnTo>
                    <a:pt x="411" y="828"/>
                  </a:lnTo>
                  <a:lnTo>
                    <a:pt x="426" y="830"/>
                  </a:lnTo>
                  <a:lnTo>
                    <a:pt x="441" y="831"/>
                  </a:lnTo>
                  <a:lnTo>
                    <a:pt x="441" y="831"/>
                  </a:lnTo>
                  <a:lnTo>
                    <a:pt x="464" y="830"/>
                  </a:lnTo>
                  <a:lnTo>
                    <a:pt x="485" y="828"/>
                  </a:lnTo>
                  <a:lnTo>
                    <a:pt x="503" y="823"/>
                  </a:lnTo>
                  <a:lnTo>
                    <a:pt x="521" y="818"/>
                  </a:lnTo>
                  <a:lnTo>
                    <a:pt x="536" y="812"/>
                  </a:lnTo>
                  <a:lnTo>
                    <a:pt x="549" y="803"/>
                  </a:lnTo>
                  <a:lnTo>
                    <a:pt x="562" y="794"/>
                  </a:lnTo>
                  <a:lnTo>
                    <a:pt x="572" y="782"/>
                  </a:lnTo>
                  <a:lnTo>
                    <a:pt x="581" y="771"/>
                  </a:lnTo>
                  <a:lnTo>
                    <a:pt x="590" y="758"/>
                  </a:lnTo>
                  <a:lnTo>
                    <a:pt x="598" y="743"/>
                  </a:lnTo>
                  <a:lnTo>
                    <a:pt x="603" y="728"/>
                  </a:lnTo>
                  <a:lnTo>
                    <a:pt x="609" y="712"/>
                  </a:lnTo>
                  <a:lnTo>
                    <a:pt x="614" y="695"/>
                  </a:lnTo>
                  <a:lnTo>
                    <a:pt x="621" y="658"/>
                  </a:lnTo>
                  <a:lnTo>
                    <a:pt x="621" y="658"/>
                  </a:lnTo>
                  <a:lnTo>
                    <a:pt x="622" y="653"/>
                  </a:lnTo>
                  <a:lnTo>
                    <a:pt x="626" y="648"/>
                  </a:lnTo>
                  <a:lnTo>
                    <a:pt x="631" y="646"/>
                  </a:lnTo>
                  <a:lnTo>
                    <a:pt x="634" y="646"/>
                  </a:lnTo>
                  <a:lnTo>
                    <a:pt x="685" y="646"/>
                  </a:lnTo>
                  <a:lnTo>
                    <a:pt x="685" y="646"/>
                  </a:lnTo>
                  <a:lnTo>
                    <a:pt x="689" y="648"/>
                  </a:lnTo>
                  <a:lnTo>
                    <a:pt x="694" y="650"/>
                  </a:lnTo>
                  <a:lnTo>
                    <a:pt x="696" y="654"/>
                  </a:lnTo>
                  <a:lnTo>
                    <a:pt x="698" y="659"/>
                  </a:lnTo>
                  <a:lnTo>
                    <a:pt x="698" y="887"/>
                  </a:lnTo>
                  <a:lnTo>
                    <a:pt x="698" y="887"/>
                  </a:lnTo>
                  <a:lnTo>
                    <a:pt x="696" y="892"/>
                  </a:lnTo>
                  <a:lnTo>
                    <a:pt x="694" y="897"/>
                  </a:lnTo>
                  <a:lnTo>
                    <a:pt x="689" y="898"/>
                  </a:lnTo>
                  <a:lnTo>
                    <a:pt x="685" y="900"/>
                  </a:lnTo>
                  <a:lnTo>
                    <a:pt x="632" y="900"/>
                  </a:lnTo>
                  <a:lnTo>
                    <a:pt x="632" y="900"/>
                  </a:lnTo>
                  <a:lnTo>
                    <a:pt x="629" y="900"/>
                  </a:lnTo>
                  <a:lnTo>
                    <a:pt x="626" y="898"/>
                  </a:lnTo>
                  <a:lnTo>
                    <a:pt x="622" y="895"/>
                  </a:lnTo>
                  <a:lnTo>
                    <a:pt x="621" y="892"/>
                  </a:lnTo>
                  <a:lnTo>
                    <a:pt x="621" y="892"/>
                  </a:lnTo>
                  <a:lnTo>
                    <a:pt x="617" y="887"/>
                  </a:lnTo>
                  <a:lnTo>
                    <a:pt x="613" y="882"/>
                  </a:lnTo>
                  <a:lnTo>
                    <a:pt x="608" y="877"/>
                  </a:lnTo>
                  <a:lnTo>
                    <a:pt x="599" y="877"/>
                  </a:lnTo>
                  <a:lnTo>
                    <a:pt x="599" y="877"/>
                  </a:lnTo>
                  <a:lnTo>
                    <a:pt x="588" y="877"/>
                  </a:lnTo>
                  <a:lnTo>
                    <a:pt x="573" y="880"/>
                  </a:lnTo>
                  <a:lnTo>
                    <a:pt x="534" y="892"/>
                  </a:lnTo>
                  <a:lnTo>
                    <a:pt x="509" y="897"/>
                  </a:lnTo>
                  <a:lnTo>
                    <a:pt x="478" y="902"/>
                  </a:lnTo>
                  <a:lnTo>
                    <a:pt x="444" y="905"/>
                  </a:lnTo>
                  <a:lnTo>
                    <a:pt x="403" y="907"/>
                  </a:lnTo>
                  <a:lnTo>
                    <a:pt x="403" y="907"/>
                  </a:lnTo>
                  <a:lnTo>
                    <a:pt x="380" y="907"/>
                  </a:lnTo>
                  <a:lnTo>
                    <a:pt x="356" y="903"/>
                  </a:lnTo>
                  <a:lnTo>
                    <a:pt x="334" y="902"/>
                  </a:lnTo>
                  <a:lnTo>
                    <a:pt x="311" y="897"/>
                  </a:lnTo>
                  <a:lnTo>
                    <a:pt x="290" y="892"/>
                  </a:lnTo>
                  <a:lnTo>
                    <a:pt x="270" y="885"/>
                  </a:lnTo>
                  <a:lnTo>
                    <a:pt x="249" y="877"/>
                  </a:lnTo>
                  <a:lnTo>
                    <a:pt x="231" y="869"/>
                  </a:lnTo>
                  <a:lnTo>
                    <a:pt x="213" y="859"/>
                  </a:lnTo>
                  <a:lnTo>
                    <a:pt x="195" y="849"/>
                  </a:lnTo>
                  <a:lnTo>
                    <a:pt x="177" y="838"/>
                  </a:lnTo>
                  <a:lnTo>
                    <a:pt x="162" y="826"/>
                  </a:lnTo>
                  <a:lnTo>
                    <a:pt x="146" y="813"/>
                  </a:lnTo>
                  <a:lnTo>
                    <a:pt x="131" y="799"/>
                  </a:lnTo>
                  <a:lnTo>
                    <a:pt x="118" y="784"/>
                  </a:lnTo>
                  <a:lnTo>
                    <a:pt x="105" y="769"/>
                  </a:lnTo>
                  <a:lnTo>
                    <a:pt x="92" y="753"/>
                  </a:lnTo>
                  <a:lnTo>
                    <a:pt x="81" y="736"/>
                  </a:lnTo>
                  <a:lnTo>
                    <a:pt x="59" y="702"/>
                  </a:lnTo>
                  <a:lnTo>
                    <a:pt x="41" y="664"/>
                  </a:lnTo>
                  <a:lnTo>
                    <a:pt x="26" y="625"/>
                  </a:lnTo>
                  <a:lnTo>
                    <a:pt x="15" y="584"/>
                  </a:lnTo>
                  <a:lnTo>
                    <a:pt x="7" y="542"/>
                  </a:lnTo>
                  <a:lnTo>
                    <a:pt x="2" y="499"/>
                  </a:lnTo>
                  <a:lnTo>
                    <a:pt x="0" y="4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6" name="Freeform 20"/>
            <p:cNvSpPr>
              <a:spLocks noEditPoints="1"/>
            </p:cNvSpPr>
            <p:nvPr/>
          </p:nvSpPr>
          <p:spPr bwMode="auto">
            <a:xfrm>
              <a:off x="8051289" y="5957319"/>
              <a:ext cx="137357" cy="129032"/>
            </a:xfrm>
            <a:custGeom>
              <a:avLst/>
              <a:gdLst>
                <a:gd name="T0" fmla="*/ 345 w 461"/>
                <a:gd name="T1" fmla="*/ 187 h 436"/>
                <a:gd name="T2" fmla="*/ 339 w 461"/>
                <a:gd name="T3" fmla="*/ 194 h 436"/>
                <a:gd name="T4" fmla="*/ 291 w 461"/>
                <a:gd name="T5" fmla="*/ 290 h 436"/>
                <a:gd name="T6" fmla="*/ 263 w 461"/>
                <a:gd name="T7" fmla="*/ 179 h 436"/>
                <a:gd name="T8" fmla="*/ 316 w 461"/>
                <a:gd name="T9" fmla="*/ 128 h 436"/>
                <a:gd name="T10" fmla="*/ 325 w 461"/>
                <a:gd name="T11" fmla="*/ 94 h 436"/>
                <a:gd name="T12" fmla="*/ 321 w 461"/>
                <a:gd name="T13" fmla="*/ 64 h 436"/>
                <a:gd name="T14" fmla="*/ 299 w 461"/>
                <a:gd name="T15" fmla="*/ 32 h 436"/>
                <a:gd name="T16" fmla="*/ 257 w 461"/>
                <a:gd name="T17" fmla="*/ 7 h 436"/>
                <a:gd name="T18" fmla="*/ 186 w 461"/>
                <a:gd name="T19" fmla="*/ 2 h 436"/>
                <a:gd name="T20" fmla="*/ 131 w 461"/>
                <a:gd name="T21" fmla="*/ 22 h 436"/>
                <a:gd name="T22" fmla="*/ 98 w 461"/>
                <a:gd name="T23" fmla="*/ 51 h 436"/>
                <a:gd name="T24" fmla="*/ 83 w 461"/>
                <a:gd name="T25" fmla="*/ 97 h 436"/>
                <a:gd name="T26" fmla="*/ 85 w 461"/>
                <a:gd name="T27" fmla="*/ 133 h 436"/>
                <a:gd name="T28" fmla="*/ 111 w 461"/>
                <a:gd name="T29" fmla="*/ 187 h 436"/>
                <a:gd name="T30" fmla="*/ 54 w 461"/>
                <a:gd name="T31" fmla="*/ 217 h 436"/>
                <a:gd name="T32" fmla="*/ 10 w 461"/>
                <a:gd name="T33" fmla="*/ 269 h 436"/>
                <a:gd name="T34" fmla="*/ 0 w 461"/>
                <a:gd name="T35" fmla="*/ 315 h 436"/>
                <a:gd name="T36" fmla="*/ 8 w 461"/>
                <a:gd name="T37" fmla="*/ 354 h 436"/>
                <a:gd name="T38" fmla="*/ 36 w 461"/>
                <a:gd name="T39" fmla="*/ 395 h 436"/>
                <a:gd name="T40" fmla="*/ 80 w 461"/>
                <a:gd name="T41" fmla="*/ 423 h 436"/>
                <a:gd name="T42" fmla="*/ 137 w 461"/>
                <a:gd name="T43" fmla="*/ 434 h 436"/>
                <a:gd name="T44" fmla="*/ 195 w 461"/>
                <a:gd name="T45" fmla="*/ 431 h 436"/>
                <a:gd name="T46" fmla="*/ 255 w 461"/>
                <a:gd name="T47" fmla="*/ 410 h 436"/>
                <a:gd name="T48" fmla="*/ 294 w 461"/>
                <a:gd name="T49" fmla="*/ 416 h 436"/>
                <a:gd name="T50" fmla="*/ 350 w 461"/>
                <a:gd name="T51" fmla="*/ 426 h 436"/>
                <a:gd name="T52" fmla="*/ 401 w 461"/>
                <a:gd name="T53" fmla="*/ 424 h 436"/>
                <a:gd name="T54" fmla="*/ 416 w 461"/>
                <a:gd name="T55" fmla="*/ 388 h 436"/>
                <a:gd name="T56" fmla="*/ 416 w 461"/>
                <a:gd name="T57" fmla="*/ 380 h 436"/>
                <a:gd name="T58" fmla="*/ 389 w 461"/>
                <a:gd name="T59" fmla="*/ 379 h 436"/>
                <a:gd name="T60" fmla="*/ 343 w 461"/>
                <a:gd name="T61" fmla="*/ 362 h 436"/>
                <a:gd name="T62" fmla="*/ 327 w 461"/>
                <a:gd name="T63" fmla="*/ 344 h 436"/>
                <a:gd name="T64" fmla="*/ 375 w 461"/>
                <a:gd name="T65" fmla="*/ 289 h 436"/>
                <a:gd name="T66" fmla="*/ 404 w 461"/>
                <a:gd name="T67" fmla="*/ 243 h 436"/>
                <a:gd name="T68" fmla="*/ 435 w 461"/>
                <a:gd name="T69" fmla="*/ 233 h 436"/>
                <a:gd name="T70" fmla="*/ 445 w 461"/>
                <a:gd name="T71" fmla="*/ 228 h 436"/>
                <a:gd name="T72" fmla="*/ 461 w 461"/>
                <a:gd name="T73" fmla="*/ 190 h 436"/>
                <a:gd name="T74" fmla="*/ 452 w 461"/>
                <a:gd name="T75" fmla="*/ 187 h 436"/>
                <a:gd name="T76" fmla="*/ 226 w 461"/>
                <a:gd name="T77" fmla="*/ 43 h 436"/>
                <a:gd name="T78" fmla="*/ 244 w 461"/>
                <a:gd name="T79" fmla="*/ 68 h 436"/>
                <a:gd name="T80" fmla="*/ 244 w 461"/>
                <a:gd name="T81" fmla="*/ 95 h 436"/>
                <a:gd name="T82" fmla="*/ 226 w 461"/>
                <a:gd name="T83" fmla="*/ 135 h 436"/>
                <a:gd name="T84" fmla="*/ 196 w 461"/>
                <a:gd name="T85" fmla="*/ 158 h 436"/>
                <a:gd name="T86" fmla="*/ 170 w 461"/>
                <a:gd name="T87" fmla="*/ 84 h 436"/>
                <a:gd name="T88" fmla="*/ 175 w 461"/>
                <a:gd name="T89" fmla="*/ 59 h 436"/>
                <a:gd name="T90" fmla="*/ 201 w 461"/>
                <a:gd name="T91" fmla="*/ 40 h 436"/>
                <a:gd name="T92" fmla="*/ 167 w 461"/>
                <a:gd name="T93" fmla="*/ 388 h 436"/>
                <a:gd name="T94" fmla="*/ 113 w 461"/>
                <a:gd name="T95" fmla="*/ 367 h 436"/>
                <a:gd name="T96" fmla="*/ 91 w 461"/>
                <a:gd name="T97" fmla="*/ 310 h 436"/>
                <a:gd name="T98" fmla="*/ 100 w 461"/>
                <a:gd name="T99" fmla="*/ 275 h 436"/>
                <a:gd name="T100" fmla="*/ 127 w 461"/>
                <a:gd name="T101" fmla="*/ 235 h 436"/>
                <a:gd name="T102" fmla="*/ 217 w 461"/>
                <a:gd name="T103" fmla="*/ 369 h 436"/>
                <a:gd name="T104" fmla="*/ 177 w 461"/>
                <a:gd name="T105" fmla="*/ 38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36">
                  <a:moveTo>
                    <a:pt x="452" y="187"/>
                  </a:moveTo>
                  <a:lnTo>
                    <a:pt x="350" y="187"/>
                  </a:lnTo>
                  <a:lnTo>
                    <a:pt x="350" y="187"/>
                  </a:lnTo>
                  <a:lnTo>
                    <a:pt x="345" y="187"/>
                  </a:lnTo>
                  <a:lnTo>
                    <a:pt x="340" y="189"/>
                  </a:lnTo>
                  <a:lnTo>
                    <a:pt x="339" y="190"/>
                  </a:lnTo>
                  <a:lnTo>
                    <a:pt x="339" y="194"/>
                  </a:lnTo>
                  <a:lnTo>
                    <a:pt x="339" y="194"/>
                  </a:lnTo>
                  <a:lnTo>
                    <a:pt x="330" y="218"/>
                  </a:lnTo>
                  <a:lnTo>
                    <a:pt x="321" y="241"/>
                  </a:lnTo>
                  <a:lnTo>
                    <a:pt x="307" y="266"/>
                  </a:lnTo>
                  <a:lnTo>
                    <a:pt x="291" y="290"/>
                  </a:lnTo>
                  <a:lnTo>
                    <a:pt x="229" y="197"/>
                  </a:lnTo>
                  <a:lnTo>
                    <a:pt x="229" y="197"/>
                  </a:lnTo>
                  <a:lnTo>
                    <a:pt x="245" y="189"/>
                  </a:lnTo>
                  <a:lnTo>
                    <a:pt x="263" y="179"/>
                  </a:lnTo>
                  <a:lnTo>
                    <a:pt x="280" y="169"/>
                  </a:lnTo>
                  <a:lnTo>
                    <a:pt x="294" y="156"/>
                  </a:lnTo>
                  <a:lnTo>
                    <a:pt x="306" y="143"/>
                  </a:lnTo>
                  <a:lnTo>
                    <a:pt x="316" y="128"/>
                  </a:lnTo>
                  <a:lnTo>
                    <a:pt x="321" y="122"/>
                  </a:lnTo>
                  <a:lnTo>
                    <a:pt x="322" y="112"/>
                  </a:lnTo>
                  <a:lnTo>
                    <a:pt x="324" y="104"/>
                  </a:lnTo>
                  <a:lnTo>
                    <a:pt x="325" y="94"/>
                  </a:lnTo>
                  <a:lnTo>
                    <a:pt x="325" y="94"/>
                  </a:lnTo>
                  <a:lnTo>
                    <a:pt x="324" y="84"/>
                  </a:lnTo>
                  <a:lnTo>
                    <a:pt x="322" y="74"/>
                  </a:lnTo>
                  <a:lnTo>
                    <a:pt x="321" y="64"/>
                  </a:lnTo>
                  <a:lnTo>
                    <a:pt x="317" y="56"/>
                  </a:lnTo>
                  <a:lnTo>
                    <a:pt x="312" y="46"/>
                  </a:lnTo>
                  <a:lnTo>
                    <a:pt x="306" y="40"/>
                  </a:lnTo>
                  <a:lnTo>
                    <a:pt x="299" y="32"/>
                  </a:lnTo>
                  <a:lnTo>
                    <a:pt x="293" y="25"/>
                  </a:lnTo>
                  <a:lnTo>
                    <a:pt x="285" y="20"/>
                  </a:lnTo>
                  <a:lnTo>
                    <a:pt x="276" y="15"/>
                  </a:lnTo>
                  <a:lnTo>
                    <a:pt x="257" y="7"/>
                  </a:lnTo>
                  <a:lnTo>
                    <a:pt x="235" y="2"/>
                  </a:lnTo>
                  <a:lnTo>
                    <a:pt x="211" y="0"/>
                  </a:lnTo>
                  <a:lnTo>
                    <a:pt x="211" y="0"/>
                  </a:lnTo>
                  <a:lnTo>
                    <a:pt x="186" y="2"/>
                  </a:lnTo>
                  <a:lnTo>
                    <a:pt x="163" y="7"/>
                  </a:lnTo>
                  <a:lnTo>
                    <a:pt x="152" y="10"/>
                  </a:lnTo>
                  <a:lnTo>
                    <a:pt x="141" y="15"/>
                  </a:lnTo>
                  <a:lnTo>
                    <a:pt x="131" y="22"/>
                  </a:lnTo>
                  <a:lnTo>
                    <a:pt x="123" y="28"/>
                  </a:lnTo>
                  <a:lnTo>
                    <a:pt x="113" y="35"/>
                  </a:lnTo>
                  <a:lnTo>
                    <a:pt x="106" y="43"/>
                  </a:lnTo>
                  <a:lnTo>
                    <a:pt x="98" y="51"/>
                  </a:lnTo>
                  <a:lnTo>
                    <a:pt x="93" y="61"/>
                  </a:lnTo>
                  <a:lnTo>
                    <a:pt x="88" y="72"/>
                  </a:lnTo>
                  <a:lnTo>
                    <a:pt x="85" y="84"/>
                  </a:lnTo>
                  <a:lnTo>
                    <a:pt x="83" y="97"/>
                  </a:lnTo>
                  <a:lnTo>
                    <a:pt x="82" y="110"/>
                  </a:lnTo>
                  <a:lnTo>
                    <a:pt x="82" y="110"/>
                  </a:lnTo>
                  <a:lnTo>
                    <a:pt x="83" y="122"/>
                  </a:lnTo>
                  <a:lnTo>
                    <a:pt x="85" y="133"/>
                  </a:lnTo>
                  <a:lnTo>
                    <a:pt x="86" y="143"/>
                  </a:lnTo>
                  <a:lnTo>
                    <a:pt x="91" y="153"/>
                  </a:lnTo>
                  <a:lnTo>
                    <a:pt x="100" y="171"/>
                  </a:lnTo>
                  <a:lnTo>
                    <a:pt x="111" y="187"/>
                  </a:lnTo>
                  <a:lnTo>
                    <a:pt x="111" y="187"/>
                  </a:lnTo>
                  <a:lnTo>
                    <a:pt x="91" y="194"/>
                  </a:lnTo>
                  <a:lnTo>
                    <a:pt x="72" y="203"/>
                  </a:lnTo>
                  <a:lnTo>
                    <a:pt x="54" y="217"/>
                  </a:lnTo>
                  <a:lnTo>
                    <a:pt x="36" y="231"/>
                  </a:lnTo>
                  <a:lnTo>
                    <a:pt x="21" y="249"/>
                  </a:lnTo>
                  <a:lnTo>
                    <a:pt x="14" y="259"/>
                  </a:lnTo>
                  <a:lnTo>
                    <a:pt x="10" y="269"/>
                  </a:lnTo>
                  <a:lnTo>
                    <a:pt x="5" y="279"/>
                  </a:lnTo>
                  <a:lnTo>
                    <a:pt x="1" y="290"/>
                  </a:lnTo>
                  <a:lnTo>
                    <a:pt x="0" y="302"/>
                  </a:lnTo>
                  <a:lnTo>
                    <a:pt x="0" y="315"/>
                  </a:lnTo>
                  <a:lnTo>
                    <a:pt x="0" y="315"/>
                  </a:lnTo>
                  <a:lnTo>
                    <a:pt x="1" y="328"/>
                  </a:lnTo>
                  <a:lnTo>
                    <a:pt x="3" y="341"/>
                  </a:lnTo>
                  <a:lnTo>
                    <a:pt x="8" y="354"/>
                  </a:lnTo>
                  <a:lnTo>
                    <a:pt x="13" y="365"/>
                  </a:lnTo>
                  <a:lnTo>
                    <a:pt x="19" y="377"/>
                  </a:lnTo>
                  <a:lnTo>
                    <a:pt x="28" y="387"/>
                  </a:lnTo>
                  <a:lnTo>
                    <a:pt x="36" y="395"/>
                  </a:lnTo>
                  <a:lnTo>
                    <a:pt x="46" y="403"/>
                  </a:lnTo>
                  <a:lnTo>
                    <a:pt x="57" y="411"/>
                  </a:lnTo>
                  <a:lnTo>
                    <a:pt x="68" y="418"/>
                  </a:lnTo>
                  <a:lnTo>
                    <a:pt x="80" y="423"/>
                  </a:lnTo>
                  <a:lnTo>
                    <a:pt x="95" y="428"/>
                  </a:lnTo>
                  <a:lnTo>
                    <a:pt x="108" y="431"/>
                  </a:lnTo>
                  <a:lnTo>
                    <a:pt x="123" y="433"/>
                  </a:lnTo>
                  <a:lnTo>
                    <a:pt x="137" y="434"/>
                  </a:lnTo>
                  <a:lnTo>
                    <a:pt x="154" y="436"/>
                  </a:lnTo>
                  <a:lnTo>
                    <a:pt x="154" y="436"/>
                  </a:lnTo>
                  <a:lnTo>
                    <a:pt x="180" y="434"/>
                  </a:lnTo>
                  <a:lnTo>
                    <a:pt x="195" y="431"/>
                  </a:lnTo>
                  <a:lnTo>
                    <a:pt x="209" y="428"/>
                  </a:lnTo>
                  <a:lnTo>
                    <a:pt x="226" y="423"/>
                  </a:lnTo>
                  <a:lnTo>
                    <a:pt x="240" y="418"/>
                  </a:lnTo>
                  <a:lnTo>
                    <a:pt x="255" y="410"/>
                  </a:lnTo>
                  <a:lnTo>
                    <a:pt x="270" y="400"/>
                  </a:lnTo>
                  <a:lnTo>
                    <a:pt x="270" y="400"/>
                  </a:lnTo>
                  <a:lnTo>
                    <a:pt x="281" y="410"/>
                  </a:lnTo>
                  <a:lnTo>
                    <a:pt x="294" y="416"/>
                  </a:lnTo>
                  <a:lnTo>
                    <a:pt x="309" y="421"/>
                  </a:lnTo>
                  <a:lnTo>
                    <a:pt x="321" y="424"/>
                  </a:lnTo>
                  <a:lnTo>
                    <a:pt x="342" y="426"/>
                  </a:lnTo>
                  <a:lnTo>
                    <a:pt x="350" y="426"/>
                  </a:lnTo>
                  <a:lnTo>
                    <a:pt x="391" y="426"/>
                  </a:lnTo>
                  <a:lnTo>
                    <a:pt x="391" y="426"/>
                  </a:lnTo>
                  <a:lnTo>
                    <a:pt x="396" y="426"/>
                  </a:lnTo>
                  <a:lnTo>
                    <a:pt x="401" y="424"/>
                  </a:lnTo>
                  <a:lnTo>
                    <a:pt x="402" y="421"/>
                  </a:lnTo>
                  <a:lnTo>
                    <a:pt x="404" y="418"/>
                  </a:lnTo>
                  <a:lnTo>
                    <a:pt x="416" y="388"/>
                  </a:lnTo>
                  <a:lnTo>
                    <a:pt x="416" y="388"/>
                  </a:lnTo>
                  <a:lnTo>
                    <a:pt x="417" y="385"/>
                  </a:lnTo>
                  <a:lnTo>
                    <a:pt x="417" y="382"/>
                  </a:lnTo>
                  <a:lnTo>
                    <a:pt x="416" y="380"/>
                  </a:lnTo>
                  <a:lnTo>
                    <a:pt x="416" y="380"/>
                  </a:lnTo>
                  <a:lnTo>
                    <a:pt x="411" y="379"/>
                  </a:lnTo>
                  <a:lnTo>
                    <a:pt x="407" y="379"/>
                  </a:lnTo>
                  <a:lnTo>
                    <a:pt x="389" y="379"/>
                  </a:lnTo>
                  <a:lnTo>
                    <a:pt x="389" y="379"/>
                  </a:lnTo>
                  <a:lnTo>
                    <a:pt x="375" y="377"/>
                  </a:lnTo>
                  <a:lnTo>
                    <a:pt x="361" y="374"/>
                  </a:lnTo>
                  <a:lnTo>
                    <a:pt x="352" y="367"/>
                  </a:lnTo>
                  <a:lnTo>
                    <a:pt x="343" y="362"/>
                  </a:lnTo>
                  <a:lnTo>
                    <a:pt x="337" y="356"/>
                  </a:lnTo>
                  <a:lnTo>
                    <a:pt x="332" y="351"/>
                  </a:lnTo>
                  <a:lnTo>
                    <a:pt x="327" y="344"/>
                  </a:lnTo>
                  <a:lnTo>
                    <a:pt x="327" y="344"/>
                  </a:lnTo>
                  <a:lnTo>
                    <a:pt x="343" y="328"/>
                  </a:lnTo>
                  <a:lnTo>
                    <a:pt x="355" y="316"/>
                  </a:lnTo>
                  <a:lnTo>
                    <a:pt x="375" y="289"/>
                  </a:lnTo>
                  <a:lnTo>
                    <a:pt x="375" y="289"/>
                  </a:lnTo>
                  <a:lnTo>
                    <a:pt x="391" y="264"/>
                  </a:lnTo>
                  <a:lnTo>
                    <a:pt x="399" y="249"/>
                  </a:lnTo>
                  <a:lnTo>
                    <a:pt x="399" y="249"/>
                  </a:lnTo>
                  <a:lnTo>
                    <a:pt x="404" y="243"/>
                  </a:lnTo>
                  <a:lnTo>
                    <a:pt x="409" y="238"/>
                  </a:lnTo>
                  <a:lnTo>
                    <a:pt x="414" y="235"/>
                  </a:lnTo>
                  <a:lnTo>
                    <a:pt x="420" y="233"/>
                  </a:lnTo>
                  <a:lnTo>
                    <a:pt x="435" y="233"/>
                  </a:lnTo>
                  <a:lnTo>
                    <a:pt x="435" y="233"/>
                  </a:lnTo>
                  <a:lnTo>
                    <a:pt x="438" y="233"/>
                  </a:lnTo>
                  <a:lnTo>
                    <a:pt x="442" y="231"/>
                  </a:lnTo>
                  <a:lnTo>
                    <a:pt x="445" y="228"/>
                  </a:lnTo>
                  <a:lnTo>
                    <a:pt x="447" y="225"/>
                  </a:lnTo>
                  <a:lnTo>
                    <a:pt x="460" y="197"/>
                  </a:lnTo>
                  <a:lnTo>
                    <a:pt x="460" y="197"/>
                  </a:lnTo>
                  <a:lnTo>
                    <a:pt x="461" y="190"/>
                  </a:lnTo>
                  <a:lnTo>
                    <a:pt x="460" y="187"/>
                  </a:lnTo>
                  <a:lnTo>
                    <a:pt x="455" y="187"/>
                  </a:lnTo>
                  <a:lnTo>
                    <a:pt x="452" y="187"/>
                  </a:lnTo>
                  <a:lnTo>
                    <a:pt x="452" y="187"/>
                  </a:lnTo>
                  <a:close/>
                  <a:moveTo>
                    <a:pt x="209" y="40"/>
                  </a:moveTo>
                  <a:lnTo>
                    <a:pt x="209" y="40"/>
                  </a:lnTo>
                  <a:lnTo>
                    <a:pt x="217" y="40"/>
                  </a:lnTo>
                  <a:lnTo>
                    <a:pt x="226" y="43"/>
                  </a:lnTo>
                  <a:lnTo>
                    <a:pt x="232" y="48"/>
                  </a:lnTo>
                  <a:lnTo>
                    <a:pt x="237" y="53"/>
                  </a:lnTo>
                  <a:lnTo>
                    <a:pt x="240" y="59"/>
                  </a:lnTo>
                  <a:lnTo>
                    <a:pt x="244" y="68"/>
                  </a:lnTo>
                  <a:lnTo>
                    <a:pt x="244" y="76"/>
                  </a:lnTo>
                  <a:lnTo>
                    <a:pt x="245" y="84"/>
                  </a:lnTo>
                  <a:lnTo>
                    <a:pt x="245" y="84"/>
                  </a:lnTo>
                  <a:lnTo>
                    <a:pt x="244" y="95"/>
                  </a:lnTo>
                  <a:lnTo>
                    <a:pt x="242" y="107"/>
                  </a:lnTo>
                  <a:lnTo>
                    <a:pt x="239" y="117"/>
                  </a:lnTo>
                  <a:lnTo>
                    <a:pt x="234" y="127"/>
                  </a:lnTo>
                  <a:lnTo>
                    <a:pt x="226" y="135"/>
                  </a:lnTo>
                  <a:lnTo>
                    <a:pt x="217" y="143"/>
                  </a:lnTo>
                  <a:lnTo>
                    <a:pt x="208" y="151"/>
                  </a:lnTo>
                  <a:lnTo>
                    <a:pt x="196" y="158"/>
                  </a:lnTo>
                  <a:lnTo>
                    <a:pt x="196" y="158"/>
                  </a:lnTo>
                  <a:lnTo>
                    <a:pt x="185" y="138"/>
                  </a:lnTo>
                  <a:lnTo>
                    <a:pt x="177" y="122"/>
                  </a:lnTo>
                  <a:lnTo>
                    <a:pt x="172" y="104"/>
                  </a:lnTo>
                  <a:lnTo>
                    <a:pt x="170" y="84"/>
                  </a:lnTo>
                  <a:lnTo>
                    <a:pt x="170" y="84"/>
                  </a:lnTo>
                  <a:lnTo>
                    <a:pt x="170" y="76"/>
                  </a:lnTo>
                  <a:lnTo>
                    <a:pt x="172" y="68"/>
                  </a:lnTo>
                  <a:lnTo>
                    <a:pt x="175" y="59"/>
                  </a:lnTo>
                  <a:lnTo>
                    <a:pt x="180" y="53"/>
                  </a:lnTo>
                  <a:lnTo>
                    <a:pt x="186" y="48"/>
                  </a:lnTo>
                  <a:lnTo>
                    <a:pt x="193" y="43"/>
                  </a:lnTo>
                  <a:lnTo>
                    <a:pt x="201" y="40"/>
                  </a:lnTo>
                  <a:lnTo>
                    <a:pt x="209" y="40"/>
                  </a:lnTo>
                  <a:lnTo>
                    <a:pt x="209" y="40"/>
                  </a:lnTo>
                  <a:close/>
                  <a:moveTo>
                    <a:pt x="167" y="388"/>
                  </a:moveTo>
                  <a:lnTo>
                    <a:pt x="167" y="388"/>
                  </a:lnTo>
                  <a:lnTo>
                    <a:pt x="150" y="387"/>
                  </a:lnTo>
                  <a:lnTo>
                    <a:pt x="136" y="383"/>
                  </a:lnTo>
                  <a:lnTo>
                    <a:pt x="123" y="377"/>
                  </a:lnTo>
                  <a:lnTo>
                    <a:pt x="113" y="367"/>
                  </a:lnTo>
                  <a:lnTo>
                    <a:pt x="103" y="357"/>
                  </a:lnTo>
                  <a:lnTo>
                    <a:pt x="96" y="343"/>
                  </a:lnTo>
                  <a:lnTo>
                    <a:pt x="93" y="328"/>
                  </a:lnTo>
                  <a:lnTo>
                    <a:pt x="91" y="310"/>
                  </a:lnTo>
                  <a:lnTo>
                    <a:pt x="91" y="310"/>
                  </a:lnTo>
                  <a:lnTo>
                    <a:pt x="93" y="298"/>
                  </a:lnTo>
                  <a:lnTo>
                    <a:pt x="95" y="287"/>
                  </a:lnTo>
                  <a:lnTo>
                    <a:pt x="100" y="275"/>
                  </a:lnTo>
                  <a:lnTo>
                    <a:pt x="104" y="264"/>
                  </a:lnTo>
                  <a:lnTo>
                    <a:pt x="111" y="253"/>
                  </a:lnTo>
                  <a:lnTo>
                    <a:pt x="119" y="244"/>
                  </a:lnTo>
                  <a:lnTo>
                    <a:pt x="127" y="235"/>
                  </a:lnTo>
                  <a:lnTo>
                    <a:pt x="137" y="228"/>
                  </a:lnTo>
                  <a:lnTo>
                    <a:pt x="231" y="357"/>
                  </a:lnTo>
                  <a:lnTo>
                    <a:pt x="231" y="357"/>
                  </a:lnTo>
                  <a:lnTo>
                    <a:pt x="217" y="369"/>
                  </a:lnTo>
                  <a:lnTo>
                    <a:pt x="203" y="380"/>
                  </a:lnTo>
                  <a:lnTo>
                    <a:pt x="195" y="383"/>
                  </a:lnTo>
                  <a:lnTo>
                    <a:pt x="186" y="387"/>
                  </a:lnTo>
                  <a:lnTo>
                    <a:pt x="177" y="388"/>
                  </a:lnTo>
                  <a:lnTo>
                    <a:pt x="167" y="388"/>
                  </a:lnTo>
                  <a:lnTo>
                    <a:pt x="167"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sp>
          <p:nvSpPr>
            <p:cNvPr id="17" name="Freeform 21"/>
            <p:cNvSpPr>
              <a:spLocks noEditPoints="1"/>
            </p:cNvSpPr>
            <p:nvPr/>
          </p:nvSpPr>
          <p:spPr bwMode="auto">
            <a:xfrm>
              <a:off x="8136319" y="5909749"/>
              <a:ext cx="269362" cy="266388"/>
            </a:xfrm>
            <a:custGeom>
              <a:avLst/>
              <a:gdLst>
                <a:gd name="T0" fmla="*/ 878 w 905"/>
                <a:gd name="T1" fmla="*/ 818 h 895"/>
                <a:gd name="T2" fmla="*/ 865 w 905"/>
                <a:gd name="T3" fmla="*/ 818 h 895"/>
                <a:gd name="T4" fmla="*/ 845 w 905"/>
                <a:gd name="T5" fmla="*/ 813 h 895"/>
                <a:gd name="T6" fmla="*/ 830 w 905"/>
                <a:gd name="T7" fmla="*/ 803 h 895"/>
                <a:gd name="T8" fmla="*/ 820 w 905"/>
                <a:gd name="T9" fmla="*/ 787 h 895"/>
                <a:gd name="T10" fmla="*/ 817 w 905"/>
                <a:gd name="T11" fmla="*/ 776 h 895"/>
                <a:gd name="T12" fmla="*/ 549 w 905"/>
                <a:gd name="T13" fmla="*/ 11 h 895"/>
                <a:gd name="T14" fmla="*/ 542 w 905"/>
                <a:gd name="T15" fmla="*/ 3 h 895"/>
                <a:gd name="T16" fmla="*/ 532 w 905"/>
                <a:gd name="T17" fmla="*/ 0 h 895"/>
                <a:gd name="T18" fmla="*/ 429 w 905"/>
                <a:gd name="T19" fmla="*/ 0 h 895"/>
                <a:gd name="T20" fmla="*/ 419 w 905"/>
                <a:gd name="T21" fmla="*/ 3 h 895"/>
                <a:gd name="T22" fmla="*/ 413 w 905"/>
                <a:gd name="T23" fmla="*/ 11 h 895"/>
                <a:gd name="T24" fmla="*/ 92 w 905"/>
                <a:gd name="T25" fmla="*/ 779 h 895"/>
                <a:gd name="T26" fmla="*/ 80 w 905"/>
                <a:gd name="T27" fmla="*/ 798 h 895"/>
                <a:gd name="T28" fmla="*/ 64 w 905"/>
                <a:gd name="T29" fmla="*/ 812 h 895"/>
                <a:gd name="T30" fmla="*/ 51 w 905"/>
                <a:gd name="T31" fmla="*/ 816 h 895"/>
                <a:gd name="T32" fmla="*/ 21 w 905"/>
                <a:gd name="T33" fmla="*/ 818 h 895"/>
                <a:gd name="T34" fmla="*/ 13 w 905"/>
                <a:gd name="T35" fmla="*/ 818 h 895"/>
                <a:gd name="T36" fmla="*/ 3 w 905"/>
                <a:gd name="T37" fmla="*/ 823 h 895"/>
                <a:gd name="T38" fmla="*/ 0 w 905"/>
                <a:gd name="T39" fmla="*/ 831 h 895"/>
                <a:gd name="T40" fmla="*/ 0 w 905"/>
                <a:gd name="T41" fmla="*/ 882 h 895"/>
                <a:gd name="T42" fmla="*/ 3 w 905"/>
                <a:gd name="T43" fmla="*/ 892 h 895"/>
                <a:gd name="T44" fmla="*/ 13 w 905"/>
                <a:gd name="T45" fmla="*/ 895 h 895"/>
                <a:gd name="T46" fmla="*/ 264 w 905"/>
                <a:gd name="T47" fmla="*/ 895 h 895"/>
                <a:gd name="T48" fmla="*/ 274 w 905"/>
                <a:gd name="T49" fmla="*/ 890 h 895"/>
                <a:gd name="T50" fmla="*/ 277 w 905"/>
                <a:gd name="T51" fmla="*/ 882 h 895"/>
                <a:gd name="T52" fmla="*/ 277 w 905"/>
                <a:gd name="T53" fmla="*/ 831 h 895"/>
                <a:gd name="T54" fmla="*/ 274 w 905"/>
                <a:gd name="T55" fmla="*/ 821 h 895"/>
                <a:gd name="T56" fmla="*/ 264 w 905"/>
                <a:gd name="T57" fmla="*/ 818 h 895"/>
                <a:gd name="T58" fmla="*/ 236 w 905"/>
                <a:gd name="T59" fmla="*/ 818 h 895"/>
                <a:gd name="T60" fmla="*/ 211 w 905"/>
                <a:gd name="T61" fmla="*/ 816 h 895"/>
                <a:gd name="T62" fmla="*/ 198 w 905"/>
                <a:gd name="T63" fmla="*/ 812 h 895"/>
                <a:gd name="T64" fmla="*/ 190 w 905"/>
                <a:gd name="T65" fmla="*/ 800 h 895"/>
                <a:gd name="T66" fmla="*/ 188 w 905"/>
                <a:gd name="T67" fmla="*/ 792 h 895"/>
                <a:gd name="T68" fmla="*/ 197 w 905"/>
                <a:gd name="T69" fmla="*/ 762 h 895"/>
                <a:gd name="T70" fmla="*/ 537 w 905"/>
                <a:gd name="T71" fmla="*/ 641 h 895"/>
                <a:gd name="T72" fmla="*/ 560 w 905"/>
                <a:gd name="T73" fmla="*/ 710 h 895"/>
                <a:gd name="T74" fmla="*/ 573 w 905"/>
                <a:gd name="T75" fmla="*/ 749 h 895"/>
                <a:gd name="T76" fmla="*/ 583 w 905"/>
                <a:gd name="T77" fmla="*/ 782 h 895"/>
                <a:gd name="T78" fmla="*/ 585 w 905"/>
                <a:gd name="T79" fmla="*/ 795 h 895"/>
                <a:gd name="T80" fmla="*/ 583 w 905"/>
                <a:gd name="T81" fmla="*/ 803 h 895"/>
                <a:gd name="T82" fmla="*/ 578 w 905"/>
                <a:gd name="T83" fmla="*/ 810 h 895"/>
                <a:gd name="T84" fmla="*/ 568 w 905"/>
                <a:gd name="T85" fmla="*/ 816 h 895"/>
                <a:gd name="T86" fmla="*/ 553 w 905"/>
                <a:gd name="T87" fmla="*/ 818 h 895"/>
                <a:gd name="T88" fmla="*/ 524 w 905"/>
                <a:gd name="T89" fmla="*/ 818 h 895"/>
                <a:gd name="T90" fmla="*/ 514 w 905"/>
                <a:gd name="T91" fmla="*/ 823 h 895"/>
                <a:gd name="T92" fmla="*/ 511 w 905"/>
                <a:gd name="T93" fmla="*/ 831 h 895"/>
                <a:gd name="T94" fmla="*/ 511 w 905"/>
                <a:gd name="T95" fmla="*/ 882 h 895"/>
                <a:gd name="T96" fmla="*/ 514 w 905"/>
                <a:gd name="T97" fmla="*/ 890 h 895"/>
                <a:gd name="T98" fmla="*/ 524 w 905"/>
                <a:gd name="T99" fmla="*/ 895 h 895"/>
                <a:gd name="T100" fmla="*/ 892 w 905"/>
                <a:gd name="T101" fmla="*/ 895 h 895"/>
                <a:gd name="T102" fmla="*/ 902 w 905"/>
                <a:gd name="T103" fmla="*/ 892 h 895"/>
                <a:gd name="T104" fmla="*/ 905 w 905"/>
                <a:gd name="T105" fmla="*/ 882 h 895"/>
                <a:gd name="T106" fmla="*/ 905 w 905"/>
                <a:gd name="T107" fmla="*/ 831 h 895"/>
                <a:gd name="T108" fmla="*/ 902 w 905"/>
                <a:gd name="T109" fmla="*/ 823 h 895"/>
                <a:gd name="T110" fmla="*/ 892 w 905"/>
                <a:gd name="T111" fmla="*/ 818 h 895"/>
                <a:gd name="T112" fmla="*/ 272 w 905"/>
                <a:gd name="T113" fmla="*/ 573 h 895"/>
                <a:gd name="T114" fmla="*/ 517 w 905"/>
                <a:gd name="T115" fmla="*/ 5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895">
                  <a:moveTo>
                    <a:pt x="892" y="818"/>
                  </a:moveTo>
                  <a:lnTo>
                    <a:pt x="878" y="818"/>
                  </a:lnTo>
                  <a:lnTo>
                    <a:pt x="878" y="818"/>
                  </a:lnTo>
                  <a:lnTo>
                    <a:pt x="865" y="818"/>
                  </a:lnTo>
                  <a:lnTo>
                    <a:pt x="853" y="816"/>
                  </a:lnTo>
                  <a:lnTo>
                    <a:pt x="845" y="813"/>
                  </a:lnTo>
                  <a:lnTo>
                    <a:pt x="837" y="810"/>
                  </a:lnTo>
                  <a:lnTo>
                    <a:pt x="830" y="803"/>
                  </a:lnTo>
                  <a:lnTo>
                    <a:pt x="825" y="795"/>
                  </a:lnTo>
                  <a:lnTo>
                    <a:pt x="820" y="787"/>
                  </a:lnTo>
                  <a:lnTo>
                    <a:pt x="817" y="776"/>
                  </a:lnTo>
                  <a:lnTo>
                    <a:pt x="817" y="776"/>
                  </a:lnTo>
                  <a:lnTo>
                    <a:pt x="549" y="11"/>
                  </a:lnTo>
                  <a:lnTo>
                    <a:pt x="549" y="11"/>
                  </a:lnTo>
                  <a:lnTo>
                    <a:pt x="547" y="6"/>
                  </a:lnTo>
                  <a:lnTo>
                    <a:pt x="542" y="3"/>
                  </a:lnTo>
                  <a:lnTo>
                    <a:pt x="537" y="1"/>
                  </a:lnTo>
                  <a:lnTo>
                    <a:pt x="532" y="0"/>
                  </a:lnTo>
                  <a:lnTo>
                    <a:pt x="429" y="0"/>
                  </a:lnTo>
                  <a:lnTo>
                    <a:pt x="429" y="0"/>
                  </a:lnTo>
                  <a:lnTo>
                    <a:pt x="424" y="1"/>
                  </a:lnTo>
                  <a:lnTo>
                    <a:pt x="419" y="3"/>
                  </a:lnTo>
                  <a:lnTo>
                    <a:pt x="416" y="6"/>
                  </a:lnTo>
                  <a:lnTo>
                    <a:pt x="413" y="11"/>
                  </a:lnTo>
                  <a:lnTo>
                    <a:pt x="92" y="779"/>
                  </a:lnTo>
                  <a:lnTo>
                    <a:pt x="92" y="779"/>
                  </a:lnTo>
                  <a:lnTo>
                    <a:pt x="87" y="790"/>
                  </a:lnTo>
                  <a:lnTo>
                    <a:pt x="80" y="798"/>
                  </a:lnTo>
                  <a:lnTo>
                    <a:pt x="74" y="805"/>
                  </a:lnTo>
                  <a:lnTo>
                    <a:pt x="64" y="812"/>
                  </a:lnTo>
                  <a:lnTo>
                    <a:pt x="64" y="812"/>
                  </a:lnTo>
                  <a:lnTo>
                    <a:pt x="51" y="816"/>
                  </a:lnTo>
                  <a:lnTo>
                    <a:pt x="38" y="818"/>
                  </a:lnTo>
                  <a:lnTo>
                    <a:pt x="21" y="818"/>
                  </a:lnTo>
                  <a:lnTo>
                    <a:pt x="13" y="818"/>
                  </a:lnTo>
                  <a:lnTo>
                    <a:pt x="13" y="818"/>
                  </a:lnTo>
                  <a:lnTo>
                    <a:pt x="8" y="820"/>
                  </a:lnTo>
                  <a:lnTo>
                    <a:pt x="3" y="823"/>
                  </a:lnTo>
                  <a:lnTo>
                    <a:pt x="2" y="826"/>
                  </a:lnTo>
                  <a:lnTo>
                    <a:pt x="0" y="831"/>
                  </a:lnTo>
                  <a:lnTo>
                    <a:pt x="0" y="882"/>
                  </a:lnTo>
                  <a:lnTo>
                    <a:pt x="0" y="882"/>
                  </a:lnTo>
                  <a:lnTo>
                    <a:pt x="2" y="887"/>
                  </a:lnTo>
                  <a:lnTo>
                    <a:pt x="3" y="892"/>
                  </a:lnTo>
                  <a:lnTo>
                    <a:pt x="8" y="893"/>
                  </a:lnTo>
                  <a:lnTo>
                    <a:pt x="13" y="895"/>
                  </a:lnTo>
                  <a:lnTo>
                    <a:pt x="264" y="895"/>
                  </a:lnTo>
                  <a:lnTo>
                    <a:pt x="264" y="895"/>
                  </a:lnTo>
                  <a:lnTo>
                    <a:pt x="269" y="893"/>
                  </a:lnTo>
                  <a:lnTo>
                    <a:pt x="274" y="890"/>
                  </a:lnTo>
                  <a:lnTo>
                    <a:pt x="275" y="887"/>
                  </a:lnTo>
                  <a:lnTo>
                    <a:pt x="277" y="882"/>
                  </a:lnTo>
                  <a:lnTo>
                    <a:pt x="277" y="831"/>
                  </a:lnTo>
                  <a:lnTo>
                    <a:pt x="277" y="831"/>
                  </a:lnTo>
                  <a:lnTo>
                    <a:pt x="275" y="826"/>
                  </a:lnTo>
                  <a:lnTo>
                    <a:pt x="274" y="821"/>
                  </a:lnTo>
                  <a:lnTo>
                    <a:pt x="269" y="820"/>
                  </a:lnTo>
                  <a:lnTo>
                    <a:pt x="264" y="818"/>
                  </a:lnTo>
                  <a:lnTo>
                    <a:pt x="236" y="818"/>
                  </a:lnTo>
                  <a:lnTo>
                    <a:pt x="236" y="818"/>
                  </a:lnTo>
                  <a:lnTo>
                    <a:pt x="218" y="818"/>
                  </a:lnTo>
                  <a:lnTo>
                    <a:pt x="211" y="816"/>
                  </a:lnTo>
                  <a:lnTo>
                    <a:pt x="203" y="815"/>
                  </a:lnTo>
                  <a:lnTo>
                    <a:pt x="198" y="812"/>
                  </a:lnTo>
                  <a:lnTo>
                    <a:pt x="193" y="807"/>
                  </a:lnTo>
                  <a:lnTo>
                    <a:pt x="190" y="800"/>
                  </a:lnTo>
                  <a:lnTo>
                    <a:pt x="188" y="792"/>
                  </a:lnTo>
                  <a:lnTo>
                    <a:pt x="188" y="792"/>
                  </a:lnTo>
                  <a:lnTo>
                    <a:pt x="190" y="779"/>
                  </a:lnTo>
                  <a:lnTo>
                    <a:pt x="197" y="762"/>
                  </a:lnTo>
                  <a:lnTo>
                    <a:pt x="246" y="641"/>
                  </a:lnTo>
                  <a:lnTo>
                    <a:pt x="537" y="641"/>
                  </a:lnTo>
                  <a:lnTo>
                    <a:pt x="537" y="641"/>
                  </a:lnTo>
                  <a:lnTo>
                    <a:pt x="560" y="710"/>
                  </a:lnTo>
                  <a:lnTo>
                    <a:pt x="573" y="749"/>
                  </a:lnTo>
                  <a:lnTo>
                    <a:pt x="573" y="749"/>
                  </a:lnTo>
                  <a:lnTo>
                    <a:pt x="583" y="782"/>
                  </a:lnTo>
                  <a:lnTo>
                    <a:pt x="583" y="782"/>
                  </a:lnTo>
                  <a:lnTo>
                    <a:pt x="583" y="789"/>
                  </a:lnTo>
                  <a:lnTo>
                    <a:pt x="585" y="795"/>
                  </a:lnTo>
                  <a:lnTo>
                    <a:pt x="585" y="795"/>
                  </a:lnTo>
                  <a:lnTo>
                    <a:pt x="583" y="803"/>
                  </a:lnTo>
                  <a:lnTo>
                    <a:pt x="581" y="807"/>
                  </a:lnTo>
                  <a:lnTo>
                    <a:pt x="578" y="810"/>
                  </a:lnTo>
                  <a:lnTo>
                    <a:pt x="575" y="813"/>
                  </a:lnTo>
                  <a:lnTo>
                    <a:pt x="568" y="816"/>
                  </a:lnTo>
                  <a:lnTo>
                    <a:pt x="562" y="818"/>
                  </a:lnTo>
                  <a:lnTo>
                    <a:pt x="553" y="818"/>
                  </a:lnTo>
                  <a:lnTo>
                    <a:pt x="524" y="818"/>
                  </a:lnTo>
                  <a:lnTo>
                    <a:pt x="524" y="818"/>
                  </a:lnTo>
                  <a:lnTo>
                    <a:pt x="517" y="820"/>
                  </a:lnTo>
                  <a:lnTo>
                    <a:pt x="514" y="823"/>
                  </a:lnTo>
                  <a:lnTo>
                    <a:pt x="511" y="826"/>
                  </a:lnTo>
                  <a:lnTo>
                    <a:pt x="511" y="831"/>
                  </a:lnTo>
                  <a:lnTo>
                    <a:pt x="511" y="882"/>
                  </a:lnTo>
                  <a:lnTo>
                    <a:pt x="511" y="882"/>
                  </a:lnTo>
                  <a:lnTo>
                    <a:pt x="511" y="887"/>
                  </a:lnTo>
                  <a:lnTo>
                    <a:pt x="514" y="890"/>
                  </a:lnTo>
                  <a:lnTo>
                    <a:pt x="517" y="893"/>
                  </a:lnTo>
                  <a:lnTo>
                    <a:pt x="524" y="895"/>
                  </a:lnTo>
                  <a:lnTo>
                    <a:pt x="892" y="895"/>
                  </a:lnTo>
                  <a:lnTo>
                    <a:pt x="892" y="895"/>
                  </a:lnTo>
                  <a:lnTo>
                    <a:pt x="897" y="893"/>
                  </a:lnTo>
                  <a:lnTo>
                    <a:pt x="902" y="892"/>
                  </a:lnTo>
                  <a:lnTo>
                    <a:pt x="905" y="887"/>
                  </a:lnTo>
                  <a:lnTo>
                    <a:pt x="905" y="882"/>
                  </a:lnTo>
                  <a:lnTo>
                    <a:pt x="905" y="831"/>
                  </a:lnTo>
                  <a:lnTo>
                    <a:pt x="905" y="831"/>
                  </a:lnTo>
                  <a:lnTo>
                    <a:pt x="905" y="826"/>
                  </a:lnTo>
                  <a:lnTo>
                    <a:pt x="902" y="823"/>
                  </a:lnTo>
                  <a:lnTo>
                    <a:pt x="897" y="820"/>
                  </a:lnTo>
                  <a:lnTo>
                    <a:pt x="892" y="818"/>
                  </a:lnTo>
                  <a:lnTo>
                    <a:pt x="892" y="818"/>
                  </a:lnTo>
                  <a:close/>
                  <a:moveTo>
                    <a:pt x="272" y="573"/>
                  </a:moveTo>
                  <a:lnTo>
                    <a:pt x="413" y="226"/>
                  </a:lnTo>
                  <a:lnTo>
                    <a:pt x="517" y="573"/>
                  </a:lnTo>
                  <a:lnTo>
                    <a:pt x="27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904"/>
            </a:p>
          </p:txBody>
        </p:sp>
      </p:grpSp>
      <p:sp>
        <p:nvSpPr>
          <p:cNvPr id="4" name="Datumsplatzhalter 3"/>
          <p:cNvSpPr>
            <a:spLocks noGrp="1"/>
          </p:cNvSpPr>
          <p:nvPr>
            <p:ph type="dt" sz="half" idx="14"/>
          </p:nvPr>
        </p:nvSpPr>
        <p:spPr>
          <a:xfrm>
            <a:off x="747184" y="6597536"/>
            <a:ext cx="1057790" cy="139590"/>
          </a:xfrm>
        </p:spPr>
        <p:txBody>
          <a:bodyPr/>
          <a:lstStyle/>
          <a:p>
            <a:fld id="{E3BDED9A-B086-4E73-ABA8-EF8BF3D09BFD}" type="datetime4">
              <a:rPr lang="en-GB" smtClean="0"/>
              <a:t>15 February 2024</a:t>
            </a:fld>
            <a:endParaRPr lang="en-GB"/>
          </a:p>
        </p:txBody>
      </p:sp>
      <p:cxnSp>
        <p:nvCxnSpPr>
          <p:cNvPr id="19" name="Gerade Verbindung 18"/>
          <p:cNvCxnSpPr/>
          <p:nvPr userDrawn="1"/>
        </p:nvCxnSpPr>
        <p:spPr>
          <a:xfrm>
            <a:off x="632870" y="6617659"/>
            <a:ext cx="0" cy="993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txBox="1">
            <a:spLocks/>
          </p:cNvSpPr>
          <p:nvPr userDrawn="1"/>
        </p:nvSpPr>
        <p:spPr>
          <a:xfrm>
            <a:off x="331601" y="6597536"/>
            <a:ext cx="210955" cy="139590"/>
          </a:xfrm>
          <a:prstGeom prst="rect">
            <a:avLst/>
          </a:prstGeom>
        </p:spPr>
        <p:txBody>
          <a:bodyPr vert="horz" wrap="none" lIns="0" tIns="0" rIns="0" bIns="0" rtlCol="0" anchor="ctr" anchorCtr="0">
            <a:spAutoFit/>
          </a:bodyPr>
          <a:lstStyle>
            <a:defPPr>
              <a:defRPr lang="de-DE"/>
            </a:defPPr>
            <a:lvl1pPr marL="0" algn="l" defTabSz="1043056" rtl="0" eaLnBrk="1" latinLnBrk="0" hangingPunct="1">
              <a:defRPr lang="de-AT" sz="1000" b="0" kern="1200" spc="190" baseline="0" smtClean="0">
                <a:solidFill>
                  <a:schemeClr val="tx1"/>
                </a:solidFill>
                <a:latin typeface="CA Sans" pitchFamily="50" charset="0"/>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30272582-AA89-4A5B-9BA7-B311A460C225}" type="slidenum">
              <a:rPr lang="en-GB" sz="907" smtClean="0"/>
              <a:pPr algn="r"/>
              <a:t>‹#›</a:t>
            </a:fld>
            <a:endParaRPr lang="en-GB" sz="907"/>
          </a:p>
        </p:txBody>
      </p:sp>
      <p:sp>
        <p:nvSpPr>
          <p:cNvPr id="6" name="Textplatzhalter 5"/>
          <p:cNvSpPr>
            <a:spLocks noGrp="1"/>
          </p:cNvSpPr>
          <p:nvPr>
            <p:ph type="body" sz="quarter" idx="23" hasCustomPrompt="1"/>
          </p:nvPr>
        </p:nvSpPr>
        <p:spPr>
          <a:xfrm>
            <a:off x="266067" y="1852368"/>
            <a:ext cx="11659867" cy="946899"/>
          </a:xfrm>
          <a:solidFill>
            <a:schemeClr val="accent1"/>
          </a:solidFill>
        </p:spPr>
        <p:txBody>
          <a:bodyPr vert="horz" wrap="square" lIns="108000" tIns="0" rIns="108000" bIns="0" rtlCol="0" anchor="ctr" anchorCtr="0">
            <a:noAutofit/>
          </a:bodyPr>
          <a:lstStyle>
            <a:lvl1pPr marL="0" indent="0" algn="ctr">
              <a:buNone/>
              <a:defRPr lang="de-AT" dirty="0">
                <a:solidFill>
                  <a:schemeClr val="bg1"/>
                </a:solidFill>
              </a:defRPr>
            </a:lvl1pPr>
          </a:lstStyle>
          <a:p>
            <a:pPr lvl="0" algn="ctr"/>
            <a:r>
              <a:rPr lang="en-GB"/>
              <a:t>1</a:t>
            </a:r>
          </a:p>
        </p:txBody>
      </p:sp>
      <p:sp>
        <p:nvSpPr>
          <p:cNvPr id="27" name="Textplatzhalter 5"/>
          <p:cNvSpPr>
            <a:spLocks noGrp="1"/>
          </p:cNvSpPr>
          <p:nvPr>
            <p:ph type="body" sz="quarter" idx="24" hasCustomPrompt="1"/>
          </p:nvPr>
        </p:nvSpPr>
        <p:spPr>
          <a:xfrm>
            <a:off x="266067" y="2943227"/>
            <a:ext cx="11659867" cy="946899"/>
          </a:xfrm>
          <a:solidFill>
            <a:schemeClr val="accent3"/>
          </a:solidFill>
        </p:spPr>
        <p:txBody>
          <a:bodyPr vert="horz" wrap="square" lIns="108000" tIns="0" rIns="108000" bIns="0" rtlCol="0" anchor="ctr" anchorCtr="0">
            <a:noAutofit/>
          </a:bodyPr>
          <a:lstStyle>
            <a:lvl1pPr marL="0" indent="0" algn="ctr">
              <a:buNone/>
              <a:defRPr lang="de-AT" dirty="0">
                <a:solidFill>
                  <a:schemeClr val="bg1"/>
                </a:solidFill>
              </a:defRPr>
            </a:lvl1pPr>
          </a:lstStyle>
          <a:p>
            <a:pPr lvl="0" algn="ctr"/>
            <a:r>
              <a:rPr lang="en-GB"/>
              <a:t>2</a:t>
            </a:r>
          </a:p>
        </p:txBody>
      </p:sp>
      <p:sp>
        <p:nvSpPr>
          <p:cNvPr id="28" name="Textplatzhalter 5"/>
          <p:cNvSpPr>
            <a:spLocks noGrp="1"/>
          </p:cNvSpPr>
          <p:nvPr>
            <p:ph type="body" sz="quarter" idx="25" hasCustomPrompt="1"/>
          </p:nvPr>
        </p:nvSpPr>
        <p:spPr>
          <a:xfrm>
            <a:off x="266067" y="4034085"/>
            <a:ext cx="11659867" cy="946899"/>
          </a:xfrm>
          <a:solidFill>
            <a:schemeClr val="bg2"/>
          </a:solidFill>
        </p:spPr>
        <p:txBody>
          <a:bodyPr vert="horz" wrap="square" lIns="108000" tIns="0" rIns="108000" bIns="0" rtlCol="0" anchor="ctr" anchorCtr="0">
            <a:noAutofit/>
          </a:bodyPr>
          <a:lstStyle>
            <a:lvl1pPr marL="0" indent="0" algn="ctr">
              <a:buNone/>
              <a:defRPr lang="de-AT" dirty="0">
                <a:solidFill>
                  <a:schemeClr val="bg1"/>
                </a:solidFill>
              </a:defRPr>
            </a:lvl1pPr>
          </a:lstStyle>
          <a:p>
            <a:pPr lvl="0" algn="ctr"/>
            <a:r>
              <a:rPr lang="en-GB"/>
              <a:t>3</a:t>
            </a:r>
          </a:p>
        </p:txBody>
      </p:sp>
      <p:sp>
        <p:nvSpPr>
          <p:cNvPr id="29" name="Textplatzhalter 5"/>
          <p:cNvSpPr>
            <a:spLocks noGrp="1"/>
          </p:cNvSpPr>
          <p:nvPr>
            <p:ph type="body" sz="quarter" idx="26" hasCustomPrompt="1"/>
          </p:nvPr>
        </p:nvSpPr>
        <p:spPr>
          <a:xfrm>
            <a:off x="266067" y="5124944"/>
            <a:ext cx="11659867" cy="946899"/>
          </a:xfrm>
          <a:solidFill>
            <a:schemeClr val="bg1">
              <a:lumMod val="85000"/>
            </a:schemeClr>
          </a:solidFill>
        </p:spPr>
        <p:txBody>
          <a:bodyPr vert="horz" wrap="square" lIns="108000" tIns="0" rIns="108000" bIns="0" rtlCol="0" anchor="ctr" anchorCtr="0">
            <a:noAutofit/>
          </a:bodyPr>
          <a:lstStyle>
            <a:lvl1pPr marL="0" indent="0" algn="ctr">
              <a:buNone/>
              <a:defRPr lang="de-AT" dirty="0">
                <a:solidFill>
                  <a:schemeClr val="bg1"/>
                </a:solidFill>
              </a:defRPr>
            </a:lvl1pPr>
          </a:lstStyle>
          <a:p>
            <a:pPr lvl="0" algn="ctr"/>
            <a:r>
              <a:rPr lang="en-GB"/>
              <a:t>4</a:t>
            </a:r>
          </a:p>
        </p:txBody>
      </p:sp>
    </p:spTree>
    <p:extLst>
      <p:ext uri="{BB962C8B-B14F-4D97-AF65-F5344CB8AC3E}">
        <p14:creationId xmlns:p14="http://schemas.microsoft.com/office/powerpoint/2010/main" val="254270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Iagramm 1">
    <p:spTree>
      <p:nvGrpSpPr>
        <p:cNvPr id="1" name=""/>
        <p:cNvGrpSpPr/>
        <p:nvPr/>
      </p:nvGrpSpPr>
      <p:grpSpPr>
        <a:xfrm>
          <a:off x="0" y="0"/>
          <a:ext cx="0" cy="0"/>
          <a:chOff x="0" y="0"/>
          <a:chExt cx="0" cy="0"/>
        </a:xfrm>
      </p:grpSpPr>
      <p:sp>
        <p:nvSpPr>
          <p:cNvPr id="714" name="GeoSlab703 Lt BT. 60 pt."/>
          <p:cNvSpPr>
            <a:spLocks noGrp="1"/>
          </p:cNvSpPr>
          <p:nvPr>
            <p:ph type="body" sz="quarter" idx="13"/>
          </p:nvPr>
        </p:nvSpPr>
        <p:spPr>
          <a:xfrm>
            <a:off x="796477" y="947164"/>
            <a:ext cx="9709006" cy="460495"/>
          </a:xfrm>
          <a:prstGeom prst="rect">
            <a:avLst/>
          </a:prstGeom>
        </p:spPr>
        <p:txBody>
          <a:bodyPr lIns="46220" tIns="46220" rIns="46220" bIns="46220" anchor="t">
            <a:spAutoFit/>
          </a:bodyPr>
          <a:lstStyle>
            <a:lvl1pPr marL="0" indent="0" algn="l" defTabSz="165428">
              <a:lnSpc>
                <a:spcPct val="100000"/>
              </a:lnSpc>
              <a:spcBef>
                <a:spcPts val="0"/>
              </a:spcBef>
              <a:buSzTx/>
              <a:buNone/>
              <a:defRPr sz="2386" b="0" cap="all" spc="239">
                <a:latin typeface="GeoSlab703 Md BT"/>
                <a:ea typeface="GeoSlab703 Md BT"/>
                <a:cs typeface="GeoSlab703 Md BT"/>
                <a:sym typeface="GeoSlab703 Md BT"/>
              </a:defRPr>
            </a:lvl1pPr>
          </a:lstStyle>
          <a:p>
            <a:r>
              <a:t>GeoSlab703 Lt BT. 60 pt.</a:t>
            </a:r>
          </a:p>
        </p:txBody>
      </p:sp>
      <p:sp>
        <p:nvSpPr>
          <p:cNvPr id="715" name="Skyline. Typo: GeoSlab703 Lt BT. Punktgröße: 40 pt."/>
          <p:cNvSpPr>
            <a:spLocks noGrp="1"/>
          </p:cNvSpPr>
          <p:nvPr>
            <p:ph type="body" sz="quarter" idx="14"/>
          </p:nvPr>
        </p:nvSpPr>
        <p:spPr>
          <a:xfrm>
            <a:off x="796476" y="592839"/>
            <a:ext cx="7232657" cy="338153"/>
          </a:xfrm>
          <a:prstGeom prst="rect">
            <a:avLst/>
          </a:prstGeom>
        </p:spPr>
        <p:txBody>
          <a:bodyPr lIns="46220" tIns="46220" rIns="46220" bIns="46220" anchor="t">
            <a:spAutoFit/>
          </a:bodyPr>
          <a:lstStyle>
            <a:lvl1pPr marL="0" indent="0" algn="l" defTabSz="165428">
              <a:lnSpc>
                <a:spcPct val="100000"/>
              </a:lnSpc>
              <a:spcBef>
                <a:spcPts val="0"/>
              </a:spcBef>
              <a:buSzTx/>
              <a:buNone/>
              <a:defRPr sz="1591" b="0" cap="all" spc="159">
                <a:latin typeface="GeoSlab703 Lt BT"/>
                <a:ea typeface="GeoSlab703 Lt BT"/>
                <a:cs typeface="GeoSlab703 Lt BT"/>
                <a:sym typeface="GeoSlab703 Lt BT"/>
              </a:defRPr>
            </a:lvl1pPr>
          </a:lstStyle>
          <a:p>
            <a:r>
              <a:t>Skyline. Typo: GeoSlab703 Lt BT. Punktgröße: 40 pt.</a:t>
            </a:r>
          </a:p>
        </p:txBody>
      </p:sp>
      <p:sp>
        <p:nvSpPr>
          <p:cNvPr id="716" name="Foliennummer"/>
          <p:cNvSpPr>
            <a:spLocks noGrp="1"/>
          </p:cNvSpPr>
          <p:nvPr>
            <p:ph type="sldNum" sz="quarter" idx="2"/>
          </p:nvPr>
        </p:nvSpPr>
        <p:spPr>
          <a:xfrm>
            <a:off x="6090222" y="6543453"/>
            <a:ext cx="259863" cy="227995"/>
          </a:xfrm>
          <a:prstGeom prst="rect">
            <a:avLst/>
          </a:prstGeom>
        </p:spPr>
        <p:txBody>
          <a:bodyPr lIns="46220" tIns="46220" rIns="46220" bIns="46220"/>
          <a:lstStyle>
            <a:lvl1pPr algn="l" defTabSz="165428">
              <a:lnSpc>
                <a:spcPct val="100000"/>
              </a:lnSpc>
              <a:defRPr sz="875" b="0" cap="all" spc="87">
                <a:latin typeface="GeoSlab703 Lt BT"/>
                <a:ea typeface="GeoSlab703 Lt BT"/>
                <a:cs typeface="GeoSlab703 Lt BT"/>
                <a:sym typeface="GeoSlab703 Lt BT"/>
              </a:defRPr>
            </a:lvl1pPr>
          </a:lstStyle>
          <a:p>
            <a:fld id="{86CB4B4D-7CA3-9044-876B-883B54F8677D}" type="slidenum">
              <a:t>‹#›</a:t>
            </a:fld>
            <a:endParaRPr/>
          </a:p>
        </p:txBody>
      </p:sp>
    </p:spTree>
    <p:extLst>
      <p:ext uri="{BB962C8B-B14F-4D97-AF65-F5344CB8AC3E}">
        <p14:creationId xmlns:p14="http://schemas.microsoft.com/office/powerpoint/2010/main" val="203487858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31" name="Grafik 13"/>
          <p:cNvSpPr/>
          <p:nvPr/>
        </p:nvSpPr>
        <p:spPr>
          <a:xfrm>
            <a:off x="11264520" y="6449103"/>
            <a:ext cx="519498" cy="269992"/>
          </a:xfrm>
          <a:custGeom>
            <a:avLst/>
            <a:gdLst/>
            <a:ahLst/>
            <a:cxnLst>
              <a:cxn ang="0">
                <a:pos x="wd2" y="hd2"/>
              </a:cxn>
              <a:cxn ang="5400000">
                <a:pos x="wd2" y="hd2"/>
              </a:cxn>
              <a:cxn ang="10800000">
                <a:pos x="wd2" y="hd2"/>
              </a:cxn>
              <a:cxn ang="16200000">
                <a:pos x="wd2" y="hd2"/>
              </a:cxn>
            </a:cxnLst>
            <a:rect l="0" t="0" r="r" b="b"/>
            <a:pathLst>
              <a:path w="21595" h="21600" extrusionOk="0">
                <a:moveTo>
                  <a:pt x="8616" y="15722"/>
                </a:moveTo>
                <a:lnTo>
                  <a:pt x="8616" y="21119"/>
                </a:lnTo>
                <a:cubicBezTo>
                  <a:pt x="8623" y="21278"/>
                  <a:pt x="8561" y="21417"/>
                  <a:pt x="8479" y="21431"/>
                </a:cubicBezTo>
                <a:cubicBezTo>
                  <a:pt x="8471" y="21432"/>
                  <a:pt x="8463" y="21432"/>
                  <a:pt x="8455" y="21431"/>
                </a:cubicBezTo>
                <a:lnTo>
                  <a:pt x="7810" y="21431"/>
                </a:lnTo>
                <a:cubicBezTo>
                  <a:pt x="7742" y="21440"/>
                  <a:pt x="7679" y="21362"/>
                  <a:pt x="7656" y="21238"/>
                </a:cubicBezTo>
                <a:cubicBezTo>
                  <a:pt x="7619" y="21024"/>
                  <a:pt x="7515" y="20880"/>
                  <a:pt x="7398" y="20880"/>
                </a:cubicBezTo>
                <a:cubicBezTo>
                  <a:pt x="7040" y="20880"/>
                  <a:pt x="6404" y="21600"/>
                  <a:pt x="4979" y="21600"/>
                </a:cubicBezTo>
                <a:cubicBezTo>
                  <a:pt x="1756" y="21600"/>
                  <a:pt x="0" y="16465"/>
                  <a:pt x="0" y="10842"/>
                </a:cubicBezTo>
                <a:cubicBezTo>
                  <a:pt x="0" y="4183"/>
                  <a:pt x="2099" y="0"/>
                  <a:pt x="4963" y="0"/>
                </a:cubicBezTo>
                <a:cubicBezTo>
                  <a:pt x="5870" y="0"/>
                  <a:pt x="6377" y="352"/>
                  <a:pt x="6679" y="591"/>
                </a:cubicBezTo>
                <a:cubicBezTo>
                  <a:pt x="6921" y="808"/>
                  <a:pt x="7032" y="945"/>
                  <a:pt x="7191" y="945"/>
                </a:cubicBezTo>
                <a:cubicBezTo>
                  <a:pt x="7410" y="945"/>
                  <a:pt x="7477" y="708"/>
                  <a:pt x="7552" y="391"/>
                </a:cubicBezTo>
                <a:cubicBezTo>
                  <a:pt x="7598" y="206"/>
                  <a:pt x="7628" y="144"/>
                  <a:pt x="7709" y="144"/>
                </a:cubicBezTo>
                <a:lnTo>
                  <a:pt x="8353" y="144"/>
                </a:lnTo>
                <a:cubicBezTo>
                  <a:pt x="8436" y="133"/>
                  <a:pt x="8507" y="253"/>
                  <a:pt x="8513" y="412"/>
                </a:cubicBezTo>
                <a:cubicBezTo>
                  <a:pt x="8514" y="427"/>
                  <a:pt x="8514" y="443"/>
                  <a:pt x="8513" y="458"/>
                </a:cubicBezTo>
                <a:lnTo>
                  <a:pt x="8513" y="5865"/>
                </a:lnTo>
                <a:cubicBezTo>
                  <a:pt x="8520" y="6021"/>
                  <a:pt x="8461" y="6160"/>
                  <a:pt x="8379" y="6174"/>
                </a:cubicBezTo>
                <a:cubicBezTo>
                  <a:pt x="8370" y="6176"/>
                  <a:pt x="8362" y="6176"/>
                  <a:pt x="8353" y="6174"/>
                </a:cubicBezTo>
                <a:lnTo>
                  <a:pt x="7722" y="6174"/>
                </a:lnTo>
                <a:cubicBezTo>
                  <a:pt x="7635" y="6174"/>
                  <a:pt x="7584" y="6109"/>
                  <a:pt x="7560" y="5892"/>
                </a:cubicBezTo>
                <a:cubicBezTo>
                  <a:pt x="7320" y="3352"/>
                  <a:pt x="6849" y="1818"/>
                  <a:pt x="5370" y="1818"/>
                </a:cubicBezTo>
                <a:cubicBezTo>
                  <a:pt x="3505" y="1818"/>
                  <a:pt x="3056" y="7356"/>
                  <a:pt x="3056" y="10092"/>
                </a:cubicBezTo>
                <a:cubicBezTo>
                  <a:pt x="3056" y="14250"/>
                  <a:pt x="3299" y="19807"/>
                  <a:pt x="5448" y="19807"/>
                </a:cubicBezTo>
                <a:cubicBezTo>
                  <a:pt x="7002" y="19807"/>
                  <a:pt x="7464" y="18110"/>
                  <a:pt x="7663" y="15689"/>
                </a:cubicBezTo>
                <a:cubicBezTo>
                  <a:pt x="7668" y="15530"/>
                  <a:pt x="7738" y="15408"/>
                  <a:pt x="7821" y="15416"/>
                </a:cubicBezTo>
                <a:lnTo>
                  <a:pt x="8455" y="15416"/>
                </a:lnTo>
                <a:cubicBezTo>
                  <a:pt x="8539" y="15406"/>
                  <a:pt x="8611" y="15529"/>
                  <a:pt x="8616" y="15690"/>
                </a:cubicBezTo>
                <a:cubicBezTo>
                  <a:pt x="8616" y="15702"/>
                  <a:pt x="8616" y="15715"/>
                  <a:pt x="8616" y="15728"/>
                </a:cubicBezTo>
                <a:moveTo>
                  <a:pt x="21595" y="19936"/>
                </a:moveTo>
                <a:lnTo>
                  <a:pt x="21595" y="21117"/>
                </a:lnTo>
                <a:cubicBezTo>
                  <a:pt x="21600" y="21280"/>
                  <a:pt x="21535" y="21421"/>
                  <a:pt x="21451" y="21431"/>
                </a:cubicBezTo>
                <a:cubicBezTo>
                  <a:pt x="21444" y="21432"/>
                  <a:pt x="21437" y="21432"/>
                  <a:pt x="21431" y="21431"/>
                </a:cubicBezTo>
                <a:lnTo>
                  <a:pt x="16868" y="21431"/>
                </a:lnTo>
                <a:cubicBezTo>
                  <a:pt x="16784" y="21443"/>
                  <a:pt x="16711" y="21322"/>
                  <a:pt x="16705" y="21161"/>
                </a:cubicBezTo>
                <a:cubicBezTo>
                  <a:pt x="16705" y="21148"/>
                  <a:pt x="16705" y="21135"/>
                  <a:pt x="16705" y="21123"/>
                </a:cubicBezTo>
                <a:lnTo>
                  <a:pt x="16705" y="19936"/>
                </a:lnTo>
                <a:cubicBezTo>
                  <a:pt x="16700" y="19773"/>
                  <a:pt x="16765" y="19635"/>
                  <a:pt x="16849" y="19626"/>
                </a:cubicBezTo>
                <a:cubicBezTo>
                  <a:pt x="16856" y="19625"/>
                  <a:pt x="16862" y="19625"/>
                  <a:pt x="16868" y="19626"/>
                </a:cubicBezTo>
                <a:lnTo>
                  <a:pt x="17245" y="19609"/>
                </a:lnTo>
                <a:cubicBezTo>
                  <a:pt x="17540" y="19609"/>
                  <a:pt x="17614" y="19324"/>
                  <a:pt x="17618" y="19064"/>
                </a:cubicBezTo>
                <a:cubicBezTo>
                  <a:pt x="17618" y="18958"/>
                  <a:pt x="17611" y="18851"/>
                  <a:pt x="17597" y="18748"/>
                </a:cubicBezTo>
                <a:cubicBezTo>
                  <a:pt x="17566" y="18516"/>
                  <a:pt x="17472" y="17956"/>
                  <a:pt x="17472" y="17956"/>
                </a:cubicBezTo>
                <a:cubicBezTo>
                  <a:pt x="17472" y="17956"/>
                  <a:pt x="17205" y="16309"/>
                  <a:pt x="17038" y="15410"/>
                </a:cubicBezTo>
                <a:lnTo>
                  <a:pt x="13423" y="15410"/>
                </a:lnTo>
                <a:lnTo>
                  <a:pt x="12823" y="18269"/>
                </a:lnTo>
                <a:cubicBezTo>
                  <a:pt x="12770" y="18494"/>
                  <a:pt x="12739" y="18735"/>
                  <a:pt x="12732" y="18981"/>
                </a:cubicBezTo>
                <a:cubicBezTo>
                  <a:pt x="12732" y="19582"/>
                  <a:pt x="13032" y="19612"/>
                  <a:pt x="13313" y="19622"/>
                </a:cubicBezTo>
                <a:lnTo>
                  <a:pt x="13656" y="19622"/>
                </a:lnTo>
                <a:cubicBezTo>
                  <a:pt x="13739" y="19610"/>
                  <a:pt x="13811" y="19730"/>
                  <a:pt x="13818" y="19890"/>
                </a:cubicBezTo>
                <a:cubicBezTo>
                  <a:pt x="13818" y="19903"/>
                  <a:pt x="13818" y="19917"/>
                  <a:pt x="13818" y="19930"/>
                </a:cubicBezTo>
                <a:lnTo>
                  <a:pt x="13818" y="21113"/>
                </a:lnTo>
                <a:cubicBezTo>
                  <a:pt x="13825" y="21273"/>
                  <a:pt x="13763" y="21413"/>
                  <a:pt x="13680" y="21427"/>
                </a:cubicBezTo>
                <a:cubicBezTo>
                  <a:pt x="13672" y="21428"/>
                  <a:pt x="13664" y="21428"/>
                  <a:pt x="13656" y="21427"/>
                </a:cubicBezTo>
                <a:lnTo>
                  <a:pt x="10563" y="21427"/>
                </a:lnTo>
                <a:cubicBezTo>
                  <a:pt x="10480" y="21439"/>
                  <a:pt x="10408" y="21319"/>
                  <a:pt x="10402" y="21159"/>
                </a:cubicBezTo>
                <a:cubicBezTo>
                  <a:pt x="10401" y="21144"/>
                  <a:pt x="10401" y="21130"/>
                  <a:pt x="10402" y="21115"/>
                </a:cubicBezTo>
                <a:lnTo>
                  <a:pt x="10402" y="19932"/>
                </a:lnTo>
                <a:cubicBezTo>
                  <a:pt x="10395" y="19773"/>
                  <a:pt x="10457" y="19634"/>
                  <a:pt x="10540" y="19622"/>
                </a:cubicBezTo>
                <a:cubicBezTo>
                  <a:pt x="10547" y="19621"/>
                  <a:pt x="10556" y="19621"/>
                  <a:pt x="10563" y="19622"/>
                </a:cubicBezTo>
                <a:lnTo>
                  <a:pt x="10663" y="19622"/>
                </a:lnTo>
                <a:cubicBezTo>
                  <a:pt x="10840" y="19637"/>
                  <a:pt x="11016" y="19584"/>
                  <a:pt x="11181" y="19466"/>
                </a:cubicBezTo>
                <a:cubicBezTo>
                  <a:pt x="11370" y="19274"/>
                  <a:pt x="11442" y="19060"/>
                  <a:pt x="11525" y="18685"/>
                </a:cubicBezTo>
                <a:lnTo>
                  <a:pt x="15496" y="416"/>
                </a:lnTo>
                <a:cubicBezTo>
                  <a:pt x="15527" y="243"/>
                  <a:pt x="15614" y="131"/>
                  <a:pt x="15708" y="144"/>
                </a:cubicBezTo>
                <a:lnTo>
                  <a:pt x="16975" y="144"/>
                </a:lnTo>
                <a:cubicBezTo>
                  <a:pt x="17066" y="137"/>
                  <a:pt x="17148" y="248"/>
                  <a:pt x="17175" y="416"/>
                </a:cubicBezTo>
                <a:cubicBezTo>
                  <a:pt x="17534" y="2397"/>
                  <a:pt x="20485" y="18596"/>
                  <a:pt x="20487" y="18602"/>
                </a:cubicBezTo>
                <a:cubicBezTo>
                  <a:pt x="20629" y="19372"/>
                  <a:pt x="20769" y="19622"/>
                  <a:pt x="21234" y="19624"/>
                </a:cubicBezTo>
                <a:lnTo>
                  <a:pt x="21428" y="19624"/>
                </a:lnTo>
                <a:cubicBezTo>
                  <a:pt x="21512" y="19612"/>
                  <a:pt x="21584" y="19733"/>
                  <a:pt x="21591" y="19894"/>
                </a:cubicBezTo>
                <a:cubicBezTo>
                  <a:pt x="21591" y="19907"/>
                  <a:pt x="21591" y="19920"/>
                  <a:pt x="21591" y="19934"/>
                </a:cubicBezTo>
                <a:moveTo>
                  <a:pt x="16796" y="13779"/>
                </a:moveTo>
                <a:lnTo>
                  <a:pt x="15496" y="5505"/>
                </a:lnTo>
                <a:lnTo>
                  <a:pt x="13768" y="13779"/>
                </a:lnTo>
                <a:close/>
                <a:moveTo>
                  <a:pt x="10668" y="13276"/>
                </a:moveTo>
                <a:cubicBezTo>
                  <a:pt x="10352" y="13724"/>
                  <a:pt x="9967" y="13956"/>
                  <a:pt x="9574" y="13934"/>
                </a:cubicBezTo>
                <a:cubicBezTo>
                  <a:pt x="8774" y="13934"/>
                  <a:pt x="8136" y="13117"/>
                  <a:pt x="8122" y="11731"/>
                </a:cubicBezTo>
                <a:cubicBezTo>
                  <a:pt x="8110" y="10531"/>
                  <a:pt x="8698" y="9688"/>
                  <a:pt x="9178" y="9407"/>
                </a:cubicBezTo>
                <a:cubicBezTo>
                  <a:pt x="9005" y="9017"/>
                  <a:pt x="8906" y="8526"/>
                  <a:pt x="8898" y="8014"/>
                </a:cubicBezTo>
                <a:cubicBezTo>
                  <a:pt x="8898" y="6667"/>
                  <a:pt x="9498" y="6021"/>
                  <a:pt x="10124" y="6021"/>
                </a:cubicBezTo>
                <a:cubicBezTo>
                  <a:pt x="10749" y="6021"/>
                  <a:pt x="11197" y="6682"/>
                  <a:pt x="11197" y="7733"/>
                </a:cubicBezTo>
                <a:cubicBezTo>
                  <a:pt x="11197" y="8649"/>
                  <a:pt x="10720" y="9220"/>
                  <a:pt x="10287" y="9584"/>
                </a:cubicBezTo>
                <a:lnTo>
                  <a:pt x="10886" y="11296"/>
                </a:lnTo>
                <a:cubicBezTo>
                  <a:pt x="11089" y="10766"/>
                  <a:pt x="11238" y="10168"/>
                  <a:pt x="11326" y="9532"/>
                </a:cubicBezTo>
                <a:cubicBezTo>
                  <a:pt x="11332" y="9484"/>
                  <a:pt x="11353" y="9405"/>
                  <a:pt x="11435" y="9405"/>
                </a:cubicBezTo>
                <a:lnTo>
                  <a:pt x="12393" y="9405"/>
                </a:lnTo>
                <a:cubicBezTo>
                  <a:pt x="12447" y="9405"/>
                  <a:pt x="12514" y="9390"/>
                  <a:pt x="12467" y="9611"/>
                </a:cubicBezTo>
                <a:lnTo>
                  <a:pt x="12354" y="10109"/>
                </a:lnTo>
                <a:cubicBezTo>
                  <a:pt x="12336" y="10200"/>
                  <a:pt x="12291" y="10260"/>
                  <a:pt x="12240" y="10257"/>
                </a:cubicBezTo>
                <a:lnTo>
                  <a:pt x="12107" y="10257"/>
                </a:lnTo>
                <a:cubicBezTo>
                  <a:pt x="12007" y="10257"/>
                  <a:pt x="11962" y="10377"/>
                  <a:pt x="11901" y="10559"/>
                </a:cubicBezTo>
                <a:cubicBezTo>
                  <a:pt x="11901" y="10559"/>
                  <a:pt x="11763" y="10994"/>
                  <a:pt x="11666" y="11260"/>
                </a:cubicBezTo>
                <a:cubicBezTo>
                  <a:pt x="11540" y="11634"/>
                  <a:pt x="11393" y="11980"/>
                  <a:pt x="11227" y="12291"/>
                </a:cubicBezTo>
                <a:cubicBezTo>
                  <a:pt x="11357" y="12669"/>
                  <a:pt x="11575" y="12899"/>
                  <a:pt x="11810" y="12905"/>
                </a:cubicBezTo>
                <a:lnTo>
                  <a:pt x="11982" y="12905"/>
                </a:lnTo>
                <a:cubicBezTo>
                  <a:pt x="12011" y="12905"/>
                  <a:pt x="12104" y="12884"/>
                  <a:pt x="12061" y="13097"/>
                </a:cubicBezTo>
                <a:lnTo>
                  <a:pt x="11945" y="13638"/>
                </a:lnTo>
                <a:cubicBezTo>
                  <a:pt x="11931" y="13737"/>
                  <a:pt x="11882" y="13800"/>
                  <a:pt x="11829" y="13786"/>
                </a:cubicBezTo>
                <a:lnTo>
                  <a:pt x="11442" y="13786"/>
                </a:lnTo>
                <a:cubicBezTo>
                  <a:pt x="11442" y="13786"/>
                  <a:pt x="10957" y="13854"/>
                  <a:pt x="10668" y="13276"/>
                </a:cubicBezTo>
                <a:moveTo>
                  <a:pt x="9724" y="7552"/>
                </a:moveTo>
                <a:cubicBezTo>
                  <a:pt x="9724" y="8066"/>
                  <a:pt x="9818" y="8399"/>
                  <a:pt x="9987" y="8872"/>
                </a:cubicBezTo>
                <a:cubicBezTo>
                  <a:pt x="10287" y="8560"/>
                  <a:pt x="10440" y="8125"/>
                  <a:pt x="10440" y="7539"/>
                </a:cubicBezTo>
                <a:cubicBezTo>
                  <a:pt x="10440" y="7135"/>
                  <a:pt x="10340" y="6731"/>
                  <a:pt x="10109" y="6731"/>
                </a:cubicBezTo>
                <a:cubicBezTo>
                  <a:pt x="9862" y="6731"/>
                  <a:pt x="9724" y="7115"/>
                  <a:pt x="9724" y="7552"/>
                </a:cubicBezTo>
                <a:moveTo>
                  <a:pt x="10305" y="12507"/>
                </a:moveTo>
                <a:lnTo>
                  <a:pt x="9421" y="10163"/>
                </a:lnTo>
                <a:cubicBezTo>
                  <a:pt x="9162" y="10499"/>
                  <a:pt x="9004" y="11056"/>
                  <a:pt x="8998" y="11656"/>
                </a:cubicBezTo>
                <a:cubicBezTo>
                  <a:pt x="8998" y="12555"/>
                  <a:pt x="9267" y="13084"/>
                  <a:pt x="9698" y="13084"/>
                </a:cubicBezTo>
                <a:cubicBezTo>
                  <a:pt x="9967" y="13084"/>
                  <a:pt x="10132" y="12836"/>
                  <a:pt x="10305" y="12507"/>
                </a:cubicBezTo>
              </a:path>
            </a:pathLst>
          </a:custGeom>
          <a:solidFill>
            <a:srgbClr val="000000"/>
          </a:solidFill>
          <a:ln w="12700">
            <a:miter lim="400000"/>
          </a:ln>
        </p:spPr>
        <p:txBody>
          <a:bodyPr lIns="36368" rIns="36368" anchor="ctr"/>
          <a:lstStyle/>
          <a:p>
            <a:endParaRPr sz="1671"/>
          </a:p>
        </p:txBody>
      </p:sp>
      <p:sp>
        <p:nvSpPr>
          <p:cNvPr id="23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590484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9D4C81A-550A-4B72-B4F1-1B0947942912}"/>
              </a:ext>
            </a:extLst>
          </p:cNvPr>
          <p:cNvGraphicFramePr>
            <a:graphicFrameLocks noChangeAspect="1"/>
          </p:cNvGraphicFramePr>
          <p:nvPr userDrawn="1">
            <p:custDataLst>
              <p:tags r:id="rId1"/>
            </p:custDataLst>
          </p:nvPr>
        </p:nvGraphicFramePr>
        <p:xfrm>
          <a:off x="1589" y="1590"/>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79D4C81A-550A-4B72-B4F1-1B0947942912}"/>
                          </a:ext>
                        </a:extLst>
                      </p:cNvPr>
                      <p:cNvPicPr/>
                      <p:nvPr/>
                    </p:nvPicPr>
                    <p:blipFill>
                      <a:blip r:embed="rId4"/>
                      <a:stretch>
                        <a:fillRect/>
                      </a:stretch>
                    </p:blipFill>
                    <p:spPr>
                      <a:xfrm>
                        <a:off x="1589" y="1590"/>
                        <a:ext cx="1588" cy="1588"/>
                      </a:xfrm>
                      <a:prstGeom prst="rect">
                        <a:avLst/>
                      </a:prstGeom>
                    </p:spPr>
                  </p:pic>
                </p:oleObj>
              </mc:Fallback>
            </mc:AlternateContent>
          </a:graphicData>
        </a:graphic>
      </p:graphicFrame>
      <p:cxnSp>
        <p:nvCxnSpPr>
          <p:cNvPr id="20" name="Gerader Verbinder 19">
            <a:extLst>
              <a:ext uri="{FF2B5EF4-FFF2-40B4-BE49-F238E27FC236}">
                <a16:creationId xmlns:a16="http://schemas.microsoft.com/office/drawing/2014/main" id="{62C42893-E2D0-44B8-A569-6C087198145B}"/>
              </a:ext>
            </a:extLst>
          </p:cNvPr>
          <p:cNvCxnSpPr>
            <a:cxnSpLocks/>
          </p:cNvCxnSpPr>
          <p:nvPr userDrawn="1"/>
        </p:nvCxnSpPr>
        <p:spPr>
          <a:xfrm>
            <a:off x="640555" y="661747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05BE0C2-329C-49CC-8EB6-FA30DC640929}"/>
              </a:ext>
            </a:extLst>
          </p:cNvPr>
          <p:cNvSpPr>
            <a:spLocks noGrp="1"/>
          </p:cNvSpPr>
          <p:nvPr>
            <p:ph type="title" hasCustomPrompt="1"/>
          </p:nvPr>
        </p:nvSpPr>
        <p:spPr/>
        <p:txBody>
          <a:bodyPr vert="horz"/>
          <a:lstStyle>
            <a:lvl1pPr rtl="0">
              <a:defRPr/>
            </a:lvl1pPr>
          </a:lstStyle>
          <a:p>
            <a:r>
              <a:rPr lang="en-GB" noProof="0"/>
              <a:t>Slide Title</a:t>
            </a:r>
          </a:p>
        </p:txBody>
      </p:sp>
      <p:sp>
        <p:nvSpPr>
          <p:cNvPr id="4" name="Textplatzhalter 3">
            <a:extLst>
              <a:ext uri="{FF2B5EF4-FFF2-40B4-BE49-F238E27FC236}">
                <a16:creationId xmlns:a16="http://schemas.microsoft.com/office/drawing/2014/main" id="{813250F8-71C3-4163-9D0B-56F0923E940E}"/>
              </a:ext>
            </a:extLst>
          </p:cNvPr>
          <p:cNvSpPr>
            <a:spLocks noGrp="1"/>
          </p:cNvSpPr>
          <p:nvPr>
            <p:ph type="body" sz="quarter" idx="22" hasCustomPrompt="1"/>
          </p:nvPr>
        </p:nvSpPr>
        <p:spPr>
          <a:xfrm>
            <a:off x="929097" y="6547666"/>
            <a:ext cx="9966702" cy="195987"/>
          </a:xfrm>
        </p:spPr>
        <p:txBody>
          <a:bodyPr anchor="b"/>
          <a:lstStyle>
            <a:lvl1pPr rtl="0">
              <a:spcBef>
                <a:spcPts val="0"/>
              </a:spcBef>
              <a:defRPr sz="637"/>
            </a:lvl1pPr>
            <a:lvl2pPr>
              <a:defRPr sz="795"/>
            </a:lvl2pPr>
            <a:lvl3pPr>
              <a:defRPr sz="795"/>
            </a:lvl3pPr>
            <a:lvl4pPr>
              <a:defRPr sz="795"/>
            </a:lvl4pPr>
            <a:lvl5pPr>
              <a:defRPr sz="795"/>
            </a:lvl5pPr>
          </a:lstStyle>
          <a:p>
            <a:pPr lvl="0"/>
            <a:r>
              <a:rPr lang="en-GB" noProof="0"/>
              <a:t>1) Footnote</a:t>
            </a:r>
            <a:br>
              <a:rPr lang="en-GB" noProof="0"/>
            </a:br>
            <a:r>
              <a:rPr lang="en-GB" noProof="0"/>
              <a:t>Source: Reference</a:t>
            </a:r>
          </a:p>
        </p:txBody>
      </p:sp>
      <p:sp>
        <p:nvSpPr>
          <p:cNvPr id="3" name="Foliennummernplatzhalter 2">
            <a:extLst>
              <a:ext uri="{FF2B5EF4-FFF2-40B4-BE49-F238E27FC236}">
                <a16:creationId xmlns:a16="http://schemas.microsoft.com/office/drawing/2014/main" id="{640F915E-E3AF-4B2F-B67A-18849C24245D}"/>
              </a:ext>
            </a:extLst>
          </p:cNvPr>
          <p:cNvSpPr>
            <a:spLocks noGrp="1"/>
          </p:cNvSpPr>
          <p:nvPr>
            <p:ph type="sldNum" sz="quarter" idx="23"/>
          </p:nvPr>
        </p:nvSpPr>
        <p:spPr/>
        <p:txBody>
          <a:bodyPr/>
          <a:lstStyle/>
          <a:p>
            <a:pPr algn="l"/>
            <a:fld id="{2944A4A4-A603-45E4-AB3C-B4FEB2167694}" type="slidenum">
              <a:rPr lang="en-US" smtClean="0"/>
              <a:pPr algn="l"/>
              <a:t>‹#›</a:t>
            </a:fld>
            <a:endParaRPr lang="en-US"/>
          </a:p>
        </p:txBody>
      </p:sp>
    </p:spTree>
    <p:extLst>
      <p:ext uri="{BB962C8B-B14F-4D97-AF65-F5344CB8AC3E}">
        <p14:creationId xmlns:p14="http://schemas.microsoft.com/office/powerpoint/2010/main" val="9671534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GENDA OPTION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3177B9-1765-CC87-DAC7-824DEE9050E0}"/>
              </a:ext>
            </a:extLst>
          </p:cNvPr>
          <p:cNvSpPr>
            <a:spLocks noGrp="1"/>
          </p:cNvSpPr>
          <p:nvPr>
            <p:ph type="title" hasCustomPrompt="1"/>
          </p:nvPr>
        </p:nvSpPr>
        <p:spPr>
          <a:xfrm>
            <a:off x="1455738" y="1455911"/>
            <a:ext cx="3028492" cy="843340"/>
          </a:xfrm>
          <a:prstGeom prst="rect">
            <a:avLst/>
          </a:prstGeom>
        </p:spPr>
        <p:txBody>
          <a:bodyPr anchor="ctr">
            <a:normAutofit/>
          </a:bodyPr>
          <a:lstStyle>
            <a:lvl1pPr marL="0" algn="l" defTabSz="914400" rtl="0" eaLnBrk="1" latinLnBrk="0" hangingPunct="1">
              <a:lnSpc>
                <a:spcPct val="90000"/>
              </a:lnSpc>
              <a:spcBef>
                <a:spcPct val="0"/>
              </a:spcBef>
              <a:buNone/>
              <a:defRPr lang="en-BE" sz="3200" b="1" i="0" kern="1200" dirty="0">
                <a:solidFill>
                  <a:schemeClr val="tx1"/>
                </a:solidFill>
                <a:latin typeface="AvenirNext LT Pro Bold" panose="020B0504020202020204" pitchFamily="34" charset="77"/>
                <a:ea typeface="+mj-ea"/>
                <a:cs typeface="+mj-cs"/>
              </a:defRPr>
            </a:lvl1pPr>
          </a:lstStyle>
          <a:p>
            <a:r>
              <a:rPr lang="en-GB"/>
              <a:t>Chapter title</a:t>
            </a:r>
            <a:endParaRPr lang="en-BE"/>
          </a:p>
        </p:txBody>
      </p:sp>
      <p:cxnSp>
        <p:nvCxnSpPr>
          <p:cNvPr id="8" name="Straight Connector 7">
            <a:extLst>
              <a:ext uri="{FF2B5EF4-FFF2-40B4-BE49-F238E27FC236}">
                <a16:creationId xmlns:a16="http://schemas.microsoft.com/office/drawing/2014/main" id="{ECB754D3-B723-90D5-F927-AE5F3979136D}"/>
              </a:ext>
            </a:extLst>
          </p:cNvPr>
          <p:cNvCxnSpPr>
            <a:cxnSpLocks/>
          </p:cNvCxnSpPr>
          <p:nvPr userDrawn="1"/>
        </p:nvCxnSpPr>
        <p:spPr>
          <a:xfrm>
            <a:off x="437390" y="587639"/>
            <a:ext cx="1675546" cy="0"/>
          </a:xfrm>
          <a:prstGeom prst="line">
            <a:avLst/>
          </a:prstGeom>
          <a:noFill/>
          <a:ln w="12700" cap="flat" cmpd="sng" algn="ctr">
            <a:solidFill>
              <a:srgbClr val="DCCF7F"/>
            </a:solidFill>
            <a:prstDash val="solid"/>
            <a:miter lim="800000"/>
          </a:ln>
          <a:effectLst/>
        </p:spPr>
      </p:cxnSp>
      <p:sp>
        <p:nvSpPr>
          <p:cNvPr id="10" name="Text Placeholder 5">
            <a:extLst>
              <a:ext uri="{FF2B5EF4-FFF2-40B4-BE49-F238E27FC236}">
                <a16:creationId xmlns:a16="http://schemas.microsoft.com/office/drawing/2014/main" id="{8D4E74AE-BE2A-555B-2C3C-E2E4528A13C1}"/>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36" name="Text Placeholder 35">
            <a:extLst>
              <a:ext uri="{FF2B5EF4-FFF2-40B4-BE49-F238E27FC236}">
                <a16:creationId xmlns:a16="http://schemas.microsoft.com/office/drawing/2014/main" id="{E0D22FC1-1B82-D4A0-832C-BA9733F4D600}"/>
              </a:ext>
            </a:extLst>
          </p:cNvPr>
          <p:cNvSpPr>
            <a:spLocks noGrp="1"/>
          </p:cNvSpPr>
          <p:nvPr>
            <p:ph type="body" sz="quarter" idx="11" hasCustomPrompt="1"/>
          </p:nvPr>
        </p:nvSpPr>
        <p:spPr>
          <a:xfrm>
            <a:off x="438150" y="14553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lvl="0"/>
            <a:r>
              <a:rPr lang="en-GB"/>
              <a:t>01</a:t>
            </a:r>
          </a:p>
        </p:txBody>
      </p:sp>
      <p:sp>
        <p:nvSpPr>
          <p:cNvPr id="44" name="Text Placeholder 43">
            <a:extLst>
              <a:ext uri="{FF2B5EF4-FFF2-40B4-BE49-F238E27FC236}">
                <a16:creationId xmlns:a16="http://schemas.microsoft.com/office/drawing/2014/main" id="{2C33B690-4024-B18C-5813-1F81676020B8}"/>
              </a:ext>
            </a:extLst>
          </p:cNvPr>
          <p:cNvSpPr>
            <a:spLocks noGrp="1"/>
          </p:cNvSpPr>
          <p:nvPr>
            <p:ph type="body" sz="quarter" idx="12" hasCustomPrompt="1"/>
          </p:nvPr>
        </p:nvSpPr>
        <p:spPr>
          <a:xfrm>
            <a:off x="1455738" y="2585660"/>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5" name="Text Placeholder 35">
            <a:extLst>
              <a:ext uri="{FF2B5EF4-FFF2-40B4-BE49-F238E27FC236}">
                <a16:creationId xmlns:a16="http://schemas.microsoft.com/office/drawing/2014/main" id="{FCD1DC4A-E6B6-EE80-1E1F-8881A27E359C}"/>
              </a:ext>
            </a:extLst>
          </p:cNvPr>
          <p:cNvSpPr>
            <a:spLocks noGrp="1"/>
          </p:cNvSpPr>
          <p:nvPr>
            <p:ph type="body" sz="quarter" idx="13" hasCustomPrompt="1"/>
          </p:nvPr>
        </p:nvSpPr>
        <p:spPr>
          <a:xfrm>
            <a:off x="438150" y="2585659"/>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02</a:t>
            </a:r>
          </a:p>
        </p:txBody>
      </p:sp>
      <p:sp>
        <p:nvSpPr>
          <p:cNvPr id="46" name="Text Placeholder 43">
            <a:extLst>
              <a:ext uri="{FF2B5EF4-FFF2-40B4-BE49-F238E27FC236}">
                <a16:creationId xmlns:a16="http://schemas.microsoft.com/office/drawing/2014/main" id="{11452F8C-DC1D-3A28-0048-4A6A33B75C89}"/>
              </a:ext>
            </a:extLst>
          </p:cNvPr>
          <p:cNvSpPr>
            <a:spLocks noGrp="1"/>
          </p:cNvSpPr>
          <p:nvPr>
            <p:ph type="body" sz="quarter" idx="14" hasCustomPrompt="1"/>
          </p:nvPr>
        </p:nvSpPr>
        <p:spPr>
          <a:xfrm>
            <a:off x="1455738" y="3715408"/>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7" name="Text Placeholder 35">
            <a:extLst>
              <a:ext uri="{FF2B5EF4-FFF2-40B4-BE49-F238E27FC236}">
                <a16:creationId xmlns:a16="http://schemas.microsoft.com/office/drawing/2014/main" id="{11868247-DD7B-AC5F-B819-4D86A08CE95B}"/>
              </a:ext>
            </a:extLst>
          </p:cNvPr>
          <p:cNvSpPr>
            <a:spLocks noGrp="1"/>
          </p:cNvSpPr>
          <p:nvPr>
            <p:ph type="body" sz="quarter" idx="15" hasCustomPrompt="1"/>
          </p:nvPr>
        </p:nvSpPr>
        <p:spPr>
          <a:xfrm>
            <a:off x="438150" y="3715407"/>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03</a:t>
            </a:r>
          </a:p>
        </p:txBody>
      </p:sp>
      <p:sp>
        <p:nvSpPr>
          <p:cNvPr id="48" name="Text Placeholder 43">
            <a:extLst>
              <a:ext uri="{FF2B5EF4-FFF2-40B4-BE49-F238E27FC236}">
                <a16:creationId xmlns:a16="http://schemas.microsoft.com/office/drawing/2014/main" id="{033A2828-93D6-AE38-4904-EEC48DE99288}"/>
              </a:ext>
            </a:extLst>
          </p:cNvPr>
          <p:cNvSpPr>
            <a:spLocks noGrp="1"/>
          </p:cNvSpPr>
          <p:nvPr>
            <p:ph type="body" sz="quarter" idx="16" hasCustomPrompt="1"/>
          </p:nvPr>
        </p:nvSpPr>
        <p:spPr>
          <a:xfrm>
            <a:off x="1455738" y="4845155"/>
            <a:ext cx="3028950" cy="843340"/>
          </a:xfrm>
          <a:prstGeom prst="rect">
            <a:avLst/>
          </a:prstGeom>
        </p:spPr>
        <p:txBody>
          <a:bodyPr anchor="ctr">
            <a:normAutofit/>
          </a:bodyPr>
          <a:lstStyle>
            <a:lvl1pPr marL="0" indent="0" algn="l" defTabSz="914400" rtl="0" eaLnBrk="1" latinLnBrk="0" hangingPunct="1">
              <a:lnSpc>
                <a:spcPct val="90000"/>
              </a:lnSpc>
              <a:spcBef>
                <a:spcPct val="0"/>
              </a:spcBef>
              <a:buNone/>
              <a:defRPr lang="en-GB" sz="3200" b="1" i="0" kern="1200" dirty="0">
                <a:solidFill>
                  <a:schemeClr val="tx1"/>
                </a:solidFill>
                <a:latin typeface="AvenirNext LT Pro Bold" panose="020B0504020202020204" pitchFamily="34" charset="77"/>
                <a:ea typeface="+mj-ea"/>
                <a:cs typeface="+mj-cs"/>
              </a:defRPr>
            </a:lvl1pPr>
          </a:lstStyle>
          <a:p>
            <a:pPr lvl="0"/>
            <a:r>
              <a:rPr lang="en-GB"/>
              <a:t>Chapter title</a:t>
            </a:r>
          </a:p>
        </p:txBody>
      </p:sp>
      <p:sp>
        <p:nvSpPr>
          <p:cNvPr id="49" name="Text Placeholder 35">
            <a:extLst>
              <a:ext uri="{FF2B5EF4-FFF2-40B4-BE49-F238E27FC236}">
                <a16:creationId xmlns:a16="http://schemas.microsoft.com/office/drawing/2014/main" id="{4015985F-C691-248F-BA47-AF3BC5D72F10}"/>
              </a:ext>
            </a:extLst>
          </p:cNvPr>
          <p:cNvSpPr>
            <a:spLocks noGrp="1"/>
          </p:cNvSpPr>
          <p:nvPr>
            <p:ph type="body" sz="quarter" idx="17" hasCustomPrompt="1"/>
          </p:nvPr>
        </p:nvSpPr>
        <p:spPr>
          <a:xfrm>
            <a:off x="438150" y="4845154"/>
            <a:ext cx="1017588" cy="843341"/>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6000" b="0" i="0" kern="1200" dirty="0">
                <a:solidFill>
                  <a:srgbClr val="CEB36E"/>
                </a:solidFill>
                <a:latin typeface="Bodoni MT" panose="02070603080606020203" pitchFamily="18" charset="77"/>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a:t>04</a:t>
            </a:r>
          </a:p>
        </p:txBody>
      </p:sp>
      <p:sp>
        <p:nvSpPr>
          <p:cNvPr id="3" name="Text Placeholder 2">
            <a:extLst>
              <a:ext uri="{FF2B5EF4-FFF2-40B4-BE49-F238E27FC236}">
                <a16:creationId xmlns:a16="http://schemas.microsoft.com/office/drawing/2014/main" id="{7DE35E40-F9C4-FA78-FEAB-4E72845A1A39}"/>
              </a:ext>
            </a:extLst>
          </p:cNvPr>
          <p:cNvSpPr>
            <a:spLocks noGrp="1"/>
          </p:cNvSpPr>
          <p:nvPr>
            <p:ph type="body" sz="quarter" idx="18" hasCustomPrompt="1"/>
          </p:nvPr>
        </p:nvSpPr>
        <p:spPr>
          <a:xfrm>
            <a:off x="5800954" y="1455360"/>
            <a:ext cx="5345113" cy="4232654"/>
          </a:xfrm>
          <a:prstGeom prst="rect">
            <a:avLst/>
          </a:prstGeom>
        </p:spPr>
        <p:txBody>
          <a:bodyPr anchor="ctr"/>
          <a:lstStyle>
            <a:lvl1pPr marL="0" indent="0">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t>Write a funny copy here</a:t>
            </a:r>
          </a:p>
        </p:txBody>
      </p:sp>
      <p:pic>
        <p:nvPicPr>
          <p:cNvPr id="4" name="Picture 3">
            <a:extLst>
              <a:ext uri="{FF2B5EF4-FFF2-40B4-BE49-F238E27FC236}">
                <a16:creationId xmlns:a16="http://schemas.microsoft.com/office/drawing/2014/main" id="{46C92DEE-E93C-0F67-7AED-FB32028E0B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3352061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239" name="Grafik 13"/>
          <p:cNvSpPr/>
          <p:nvPr/>
        </p:nvSpPr>
        <p:spPr>
          <a:xfrm>
            <a:off x="11264520" y="6449103"/>
            <a:ext cx="519498" cy="269992"/>
          </a:xfrm>
          <a:custGeom>
            <a:avLst/>
            <a:gdLst/>
            <a:ahLst/>
            <a:cxnLst>
              <a:cxn ang="0">
                <a:pos x="wd2" y="hd2"/>
              </a:cxn>
              <a:cxn ang="5400000">
                <a:pos x="wd2" y="hd2"/>
              </a:cxn>
              <a:cxn ang="10800000">
                <a:pos x="wd2" y="hd2"/>
              </a:cxn>
              <a:cxn ang="16200000">
                <a:pos x="wd2" y="hd2"/>
              </a:cxn>
            </a:cxnLst>
            <a:rect l="0" t="0" r="r" b="b"/>
            <a:pathLst>
              <a:path w="21595" h="21600" extrusionOk="0">
                <a:moveTo>
                  <a:pt x="8616" y="15722"/>
                </a:moveTo>
                <a:lnTo>
                  <a:pt x="8616" y="21119"/>
                </a:lnTo>
                <a:cubicBezTo>
                  <a:pt x="8623" y="21278"/>
                  <a:pt x="8561" y="21417"/>
                  <a:pt x="8479" y="21431"/>
                </a:cubicBezTo>
                <a:cubicBezTo>
                  <a:pt x="8471" y="21432"/>
                  <a:pt x="8463" y="21432"/>
                  <a:pt x="8455" y="21431"/>
                </a:cubicBezTo>
                <a:lnTo>
                  <a:pt x="7810" y="21431"/>
                </a:lnTo>
                <a:cubicBezTo>
                  <a:pt x="7742" y="21440"/>
                  <a:pt x="7679" y="21362"/>
                  <a:pt x="7656" y="21238"/>
                </a:cubicBezTo>
                <a:cubicBezTo>
                  <a:pt x="7619" y="21024"/>
                  <a:pt x="7515" y="20880"/>
                  <a:pt x="7398" y="20880"/>
                </a:cubicBezTo>
                <a:cubicBezTo>
                  <a:pt x="7040" y="20880"/>
                  <a:pt x="6404" y="21600"/>
                  <a:pt x="4979" y="21600"/>
                </a:cubicBezTo>
                <a:cubicBezTo>
                  <a:pt x="1756" y="21600"/>
                  <a:pt x="0" y="16465"/>
                  <a:pt x="0" y="10842"/>
                </a:cubicBezTo>
                <a:cubicBezTo>
                  <a:pt x="0" y="4183"/>
                  <a:pt x="2099" y="0"/>
                  <a:pt x="4963" y="0"/>
                </a:cubicBezTo>
                <a:cubicBezTo>
                  <a:pt x="5870" y="0"/>
                  <a:pt x="6377" y="352"/>
                  <a:pt x="6679" y="591"/>
                </a:cubicBezTo>
                <a:cubicBezTo>
                  <a:pt x="6921" y="808"/>
                  <a:pt x="7032" y="945"/>
                  <a:pt x="7191" y="945"/>
                </a:cubicBezTo>
                <a:cubicBezTo>
                  <a:pt x="7410" y="945"/>
                  <a:pt x="7477" y="708"/>
                  <a:pt x="7552" y="391"/>
                </a:cubicBezTo>
                <a:cubicBezTo>
                  <a:pt x="7598" y="206"/>
                  <a:pt x="7628" y="144"/>
                  <a:pt x="7709" y="144"/>
                </a:cubicBezTo>
                <a:lnTo>
                  <a:pt x="8353" y="144"/>
                </a:lnTo>
                <a:cubicBezTo>
                  <a:pt x="8436" y="133"/>
                  <a:pt x="8507" y="253"/>
                  <a:pt x="8513" y="412"/>
                </a:cubicBezTo>
                <a:cubicBezTo>
                  <a:pt x="8514" y="427"/>
                  <a:pt x="8514" y="443"/>
                  <a:pt x="8513" y="458"/>
                </a:cubicBezTo>
                <a:lnTo>
                  <a:pt x="8513" y="5865"/>
                </a:lnTo>
                <a:cubicBezTo>
                  <a:pt x="8520" y="6021"/>
                  <a:pt x="8461" y="6160"/>
                  <a:pt x="8379" y="6174"/>
                </a:cubicBezTo>
                <a:cubicBezTo>
                  <a:pt x="8370" y="6176"/>
                  <a:pt x="8362" y="6176"/>
                  <a:pt x="8353" y="6174"/>
                </a:cubicBezTo>
                <a:lnTo>
                  <a:pt x="7722" y="6174"/>
                </a:lnTo>
                <a:cubicBezTo>
                  <a:pt x="7635" y="6174"/>
                  <a:pt x="7584" y="6109"/>
                  <a:pt x="7560" y="5892"/>
                </a:cubicBezTo>
                <a:cubicBezTo>
                  <a:pt x="7320" y="3352"/>
                  <a:pt x="6849" y="1818"/>
                  <a:pt x="5370" y="1818"/>
                </a:cubicBezTo>
                <a:cubicBezTo>
                  <a:pt x="3505" y="1818"/>
                  <a:pt x="3056" y="7356"/>
                  <a:pt x="3056" y="10092"/>
                </a:cubicBezTo>
                <a:cubicBezTo>
                  <a:pt x="3056" y="14250"/>
                  <a:pt x="3299" y="19807"/>
                  <a:pt x="5448" y="19807"/>
                </a:cubicBezTo>
                <a:cubicBezTo>
                  <a:pt x="7002" y="19807"/>
                  <a:pt x="7464" y="18110"/>
                  <a:pt x="7663" y="15689"/>
                </a:cubicBezTo>
                <a:cubicBezTo>
                  <a:pt x="7668" y="15530"/>
                  <a:pt x="7738" y="15408"/>
                  <a:pt x="7821" y="15416"/>
                </a:cubicBezTo>
                <a:lnTo>
                  <a:pt x="8455" y="15416"/>
                </a:lnTo>
                <a:cubicBezTo>
                  <a:pt x="8539" y="15406"/>
                  <a:pt x="8611" y="15529"/>
                  <a:pt x="8616" y="15690"/>
                </a:cubicBezTo>
                <a:cubicBezTo>
                  <a:pt x="8616" y="15702"/>
                  <a:pt x="8616" y="15715"/>
                  <a:pt x="8616" y="15728"/>
                </a:cubicBezTo>
                <a:moveTo>
                  <a:pt x="21595" y="19936"/>
                </a:moveTo>
                <a:lnTo>
                  <a:pt x="21595" y="21117"/>
                </a:lnTo>
                <a:cubicBezTo>
                  <a:pt x="21600" y="21280"/>
                  <a:pt x="21535" y="21421"/>
                  <a:pt x="21451" y="21431"/>
                </a:cubicBezTo>
                <a:cubicBezTo>
                  <a:pt x="21444" y="21432"/>
                  <a:pt x="21437" y="21432"/>
                  <a:pt x="21431" y="21431"/>
                </a:cubicBezTo>
                <a:lnTo>
                  <a:pt x="16868" y="21431"/>
                </a:lnTo>
                <a:cubicBezTo>
                  <a:pt x="16784" y="21443"/>
                  <a:pt x="16711" y="21322"/>
                  <a:pt x="16705" y="21161"/>
                </a:cubicBezTo>
                <a:cubicBezTo>
                  <a:pt x="16705" y="21148"/>
                  <a:pt x="16705" y="21135"/>
                  <a:pt x="16705" y="21123"/>
                </a:cubicBezTo>
                <a:lnTo>
                  <a:pt x="16705" y="19936"/>
                </a:lnTo>
                <a:cubicBezTo>
                  <a:pt x="16700" y="19773"/>
                  <a:pt x="16765" y="19635"/>
                  <a:pt x="16849" y="19626"/>
                </a:cubicBezTo>
                <a:cubicBezTo>
                  <a:pt x="16856" y="19625"/>
                  <a:pt x="16862" y="19625"/>
                  <a:pt x="16868" y="19626"/>
                </a:cubicBezTo>
                <a:lnTo>
                  <a:pt x="17245" y="19609"/>
                </a:lnTo>
                <a:cubicBezTo>
                  <a:pt x="17540" y="19609"/>
                  <a:pt x="17614" y="19324"/>
                  <a:pt x="17618" y="19064"/>
                </a:cubicBezTo>
                <a:cubicBezTo>
                  <a:pt x="17618" y="18958"/>
                  <a:pt x="17611" y="18851"/>
                  <a:pt x="17597" y="18748"/>
                </a:cubicBezTo>
                <a:cubicBezTo>
                  <a:pt x="17566" y="18516"/>
                  <a:pt x="17472" y="17956"/>
                  <a:pt x="17472" y="17956"/>
                </a:cubicBezTo>
                <a:cubicBezTo>
                  <a:pt x="17472" y="17956"/>
                  <a:pt x="17205" y="16309"/>
                  <a:pt x="17038" y="15410"/>
                </a:cubicBezTo>
                <a:lnTo>
                  <a:pt x="13423" y="15410"/>
                </a:lnTo>
                <a:lnTo>
                  <a:pt x="12823" y="18269"/>
                </a:lnTo>
                <a:cubicBezTo>
                  <a:pt x="12770" y="18494"/>
                  <a:pt x="12739" y="18735"/>
                  <a:pt x="12732" y="18981"/>
                </a:cubicBezTo>
                <a:cubicBezTo>
                  <a:pt x="12732" y="19582"/>
                  <a:pt x="13032" y="19612"/>
                  <a:pt x="13313" y="19622"/>
                </a:cubicBezTo>
                <a:lnTo>
                  <a:pt x="13656" y="19622"/>
                </a:lnTo>
                <a:cubicBezTo>
                  <a:pt x="13739" y="19610"/>
                  <a:pt x="13811" y="19730"/>
                  <a:pt x="13818" y="19890"/>
                </a:cubicBezTo>
                <a:cubicBezTo>
                  <a:pt x="13818" y="19903"/>
                  <a:pt x="13818" y="19917"/>
                  <a:pt x="13818" y="19930"/>
                </a:cubicBezTo>
                <a:lnTo>
                  <a:pt x="13818" y="21113"/>
                </a:lnTo>
                <a:cubicBezTo>
                  <a:pt x="13825" y="21273"/>
                  <a:pt x="13763" y="21413"/>
                  <a:pt x="13680" y="21427"/>
                </a:cubicBezTo>
                <a:cubicBezTo>
                  <a:pt x="13672" y="21428"/>
                  <a:pt x="13664" y="21428"/>
                  <a:pt x="13656" y="21427"/>
                </a:cubicBezTo>
                <a:lnTo>
                  <a:pt x="10563" y="21427"/>
                </a:lnTo>
                <a:cubicBezTo>
                  <a:pt x="10480" y="21439"/>
                  <a:pt x="10408" y="21319"/>
                  <a:pt x="10402" y="21159"/>
                </a:cubicBezTo>
                <a:cubicBezTo>
                  <a:pt x="10401" y="21144"/>
                  <a:pt x="10401" y="21130"/>
                  <a:pt x="10402" y="21115"/>
                </a:cubicBezTo>
                <a:lnTo>
                  <a:pt x="10402" y="19932"/>
                </a:lnTo>
                <a:cubicBezTo>
                  <a:pt x="10395" y="19773"/>
                  <a:pt x="10457" y="19634"/>
                  <a:pt x="10540" y="19622"/>
                </a:cubicBezTo>
                <a:cubicBezTo>
                  <a:pt x="10547" y="19621"/>
                  <a:pt x="10556" y="19621"/>
                  <a:pt x="10563" y="19622"/>
                </a:cubicBezTo>
                <a:lnTo>
                  <a:pt x="10663" y="19622"/>
                </a:lnTo>
                <a:cubicBezTo>
                  <a:pt x="10840" y="19637"/>
                  <a:pt x="11016" y="19584"/>
                  <a:pt x="11181" y="19466"/>
                </a:cubicBezTo>
                <a:cubicBezTo>
                  <a:pt x="11370" y="19274"/>
                  <a:pt x="11442" y="19060"/>
                  <a:pt x="11525" y="18685"/>
                </a:cubicBezTo>
                <a:lnTo>
                  <a:pt x="15496" y="416"/>
                </a:lnTo>
                <a:cubicBezTo>
                  <a:pt x="15527" y="243"/>
                  <a:pt x="15614" y="131"/>
                  <a:pt x="15708" y="144"/>
                </a:cubicBezTo>
                <a:lnTo>
                  <a:pt x="16975" y="144"/>
                </a:lnTo>
                <a:cubicBezTo>
                  <a:pt x="17066" y="137"/>
                  <a:pt x="17148" y="248"/>
                  <a:pt x="17175" y="416"/>
                </a:cubicBezTo>
                <a:cubicBezTo>
                  <a:pt x="17534" y="2397"/>
                  <a:pt x="20485" y="18596"/>
                  <a:pt x="20487" y="18602"/>
                </a:cubicBezTo>
                <a:cubicBezTo>
                  <a:pt x="20629" y="19372"/>
                  <a:pt x="20769" y="19622"/>
                  <a:pt x="21234" y="19624"/>
                </a:cubicBezTo>
                <a:lnTo>
                  <a:pt x="21428" y="19624"/>
                </a:lnTo>
                <a:cubicBezTo>
                  <a:pt x="21512" y="19612"/>
                  <a:pt x="21584" y="19733"/>
                  <a:pt x="21591" y="19894"/>
                </a:cubicBezTo>
                <a:cubicBezTo>
                  <a:pt x="21591" y="19907"/>
                  <a:pt x="21591" y="19920"/>
                  <a:pt x="21591" y="19934"/>
                </a:cubicBezTo>
                <a:moveTo>
                  <a:pt x="16796" y="13779"/>
                </a:moveTo>
                <a:lnTo>
                  <a:pt x="15496" y="5505"/>
                </a:lnTo>
                <a:lnTo>
                  <a:pt x="13768" y="13779"/>
                </a:lnTo>
                <a:close/>
                <a:moveTo>
                  <a:pt x="10668" y="13276"/>
                </a:moveTo>
                <a:cubicBezTo>
                  <a:pt x="10352" y="13724"/>
                  <a:pt x="9967" y="13956"/>
                  <a:pt x="9574" y="13934"/>
                </a:cubicBezTo>
                <a:cubicBezTo>
                  <a:pt x="8774" y="13934"/>
                  <a:pt x="8136" y="13117"/>
                  <a:pt x="8122" y="11731"/>
                </a:cubicBezTo>
                <a:cubicBezTo>
                  <a:pt x="8110" y="10531"/>
                  <a:pt x="8698" y="9688"/>
                  <a:pt x="9178" y="9407"/>
                </a:cubicBezTo>
                <a:cubicBezTo>
                  <a:pt x="9005" y="9017"/>
                  <a:pt x="8906" y="8526"/>
                  <a:pt x="8898" y="8014"/>
                </a:cubicBezTo>
                <a:cubicBezTo>
                  <a:pt x="8898" y="6667"/>
                  <a:pt x="9498" y="6021"/>
                  <a:pt x="10124" y="6021"/>
                </a:cubicBezTo>
                <a:cubicBezTo>
                  <a:pt x="10749" y="6021"/>
                  <a:pt x="11197" y="6682"/>
                  <a:pt x="11197" y="7733"/>
                </a:cubicBezTo>
                <a:cubicBezTo>
                  <a:pt x="11197" y="8649"/>
                  <a:pt x="10720" y="9220"/>
                  <a:pt x="10287" y="9584"/>
                </a:cubicBezTo>
                <a:lnTo>
                  <a:pt x="10886" y="11296"/>
                </a:lnTo>
                <a:cubicBezTo>
                  <a:pt x="11089" y="10766"/>
                  <a:pt x="11238" y="10168"/>
                  <a:pt x="11326" y="9532"/>
                </a:cubicBezTo>
                <a:cubicBezTo>
                  <a:pt x="11332" y="9484"/>
                  <a:pt x="11353" y="9405"/>
                  <a:pt x="11435" y="9405"/>
                </a:cubicBezTo>
                <a:lnTo>
                  <a:pt x="12393" y="9405"/>
                </a:lnTo>
                <a:cubicBezTo>
                  <a:pt x="12447" y="9405"/>
                  <a:pt x="12514" y="9390"/>
                  <a:pt x="12467" y="9611"/>
                </a:cubicBezTo>
                <a:lnTo>
                  <a:pt x="12354" y="10109"/>
                </a:lnTo>
                <a:cubicBezTo>
                  <a:pt x="12336" y="10200"/>
                  <a:pt x="12291" y="10260"/>
                  <a:pt x="12240" y="10257"/>
                </a:cubicBezTo>
                <a:lnTo>
                  <a:pt x="12107" y="10257"/>
                </a:lnTo>
                <a:cubicBezTo>
                  <a:pt x="12007" y="10257"/>
                  <a:pt x="11962" y="10377"/>
                  <a:pt x="11901" y="10559"/>
                </a:cubicBezTo>
                <a:cubicBezTo>
                  <a:pt x="11901" y="10559"/>
                  <a:pt x="11763" y="10994"/>
                  <a:pt x="11666" y="11260"/>
                </a:cubicBezTo>
                <a:cubicBezTo>
                  <a:pt x="11540" y="11634"/>
                  <a:pt x="11393" y="11980"/>
                  <a:pt x="11227" y="12291"/>
                </a:cubicBezTo>
                <a:cubicBezTo>
                  <a:pt x="11357" y="12669"/>
                  <a:pt x="11575" y="12899"/>
                  <a:pt x="11810" y="12905"/>
                </a:cubicBezTo>
                <a:lnTo>
                  <a:pt x="11982" y="12905"/>
                </a:lnTo>
                <a:cubicBezTo>
                  <a:pt x="12011" y="12905"/>
                  <a:pt x="12104" y="12884"/>
                  <a:pt x="12061" y="13097"/>
                </a:cubicBezTo>
                <a:lnTo>
                  <a:pt x="11945" y="13638"/>
                </a:lnTo>
                <a:cubicBezTo>
                  <a:pt x="11931" y="13737"/>
                  <a:pt x="11882" y="13800"/>
                  <a:pt x="11829" y="13786"/>
                </a:cubicBezTo>
                <a:lnTo>
                  <a:pt x="11442" y="13786"/>
                </a:lnTo>
                <a:cubicBezTo>
                  <a:pt x="11442" y="13786"/>
                  <a:pt x="10957" y="13854"/>
                  <a:pt x="10668" y="13276"/>
                </a:cubicBezTo>
                <a:moveTo>
                  <a:pt x="9724" y="7552"/>
                </a:moveTo>
                <a:cubicBezTo>
                  <a:pt x="9724" y="8066"/>
                  <a:pt x="9818" y="8399"/>
                  <a:pt x="9987" y="8872"/>
                </a:cubicBezTo>
                <a:cubicBezTo>
                  <a:pt x="10287" y="8560"/>
                  <a:pt x="10440" y="8125"/>
                  <a:pt x="10440" y="7539"/>
                </a:cubicBezTo>
                <a:cubicBezTo>
                  <a:pt x="10440" y="7135"/>
                  <a:pt x="10340" y="6731"/>
                  <a:pt x="10109" y="6731"/>
                </a:cubicBezTo>
                <a:cubicBezTo>
                  <a:pt x="9862" y="6731"/>
                  <a:pt x="9724" y="7115"/>
                  <a:pt x="9724" y="7552"/>
                </a:cubicBezTo>
                <a:moveTo>
                  <a:pt x="10305" y="12507"/>
                </a:moveTo>
                <a:lnTo>
                  <a:pt x="9421" y="10163"/>
                </a:lnTo>
                <a:cubicBezTo>
                  <a:pt x="9162" y="10499"/>
                  <a:pt x="9004" y="11056"/>
                  <a:pt x="8998" y="11656"/>
                </a:cubicBezTo>
                <a:cubicBezTo>
                  <a:pt x="8998" y="12555"/>
                  <a:pt x="9267" y="13084"/>
                  <a:pt x="9698" y="13084"/>
                </a:cubicBezTo>
                <a:cubicBezTo>
                  <a:pt x="9967" y="13084"/>
                  <a:pt x="10132" y="12836"/>
                  <a:pt x="10305" y="12507"/>
                </a:cubicBezTo>
              </a:path>
            </a:pathLst>
          </a:custGeom>
          <a:solidFill>
            <a:srgbClr val="000000"/>
          </a:solidFill>
          <a:ln w="12700">
            <a:miter lim="400000"/>
          </a:ln>
        </p:spPr>
        <p:txBody>
          <a:bodyPr lIns="36368" rIns="36368" anchor="ctr"/>
          <a:lstStyle/>
          <a:p>
            <a:endParaRPr sz="1671"/>
          </a:p>
        </p:txBody>
      </p:sp>
      <p:sp>
        <p:nvSpPr>
          <p:cNvPr id="240" name="Gerader Verbinder 19"/>
          <p:cNvSpPr/>
          <p:nvPr/>
        </p:nvSpPr>
        <p:spPr>
          <a:xfrm>
            <a:off x="640556" y="6617469"/>
            <a:ext cx="1" cy="108001"/>
          </a:xfrm>
          <a:prstGeom prst="line">
            <a:avLst/>
          </a:prstGeom>
          <a:ln w="6350">
            <a:solidFill>
              <a:srgbClr val="000000"/>
            </a:solidFill>
            <a:miter/>
          </a:ln>
        </p:spPr>
        <p:txBody>
          <a:bodyPr lIns="36368" rIns="36368"/>
          <a:lstStyle/>
          <a:p>
            <a:endParaRPr sz="1671"/>
          </a:p>
        </p:txBody>
      </p:sp>
      <p:sp>
        <p:nvSpPr>
          <p:cNvPr id="241" name="Slide Title"/>
          <p:cNvSpPr txBox="1">
            <a:spLocks noGrp="1"/>
          </p:cNvSpPr>
          <p:nvPr>
            <p:ph type="title" hasCustomPrompt="1"/>
          </p:nvPr>
        </p:nvSpPr>
        <p:spPr>
          <a:xfrm>
            <a:off x="407989" y="300502"/>
            <a:ext cx="11376026" cy="400112"/>
          </a:xfrm>
          <a:prstGeom prst="rect">
            <a:avLst/>
          </a:prstGeom>
        </p:spPr>
        <p:txBody>
          <a:bodyPr>
            <a:normAutofit/>
          </a:bodyPr>
          <a:lstStyle/>
          <a:p>
            <a:r>
              <a:t>Slide Title</a:t>
            </a:r>
          </a:p>
        </p:txBody>
      </p:sp>
      <p:sp>
        <p:nvSpPr>
          <p:cNvPr id="242" name="Textebene 1…"/>
          <p:cNvSpPr txBox="1">
            <a:spLocks noGrp="1"/>
          </p:cNvSpPr>
          <p:nvPr>
            <p:ph type="body" sz="quarter" idx="1" hasCustomPrompt="1"/>
          </p:nvPr>
        </p:nvSpPr>
        <p:spPr>
          <a:xfrm>
            <a:off x="929097" y="6497432"/>
            <a:ext cx="9966702" cy="246222"/>
          </a:xfrm>
          <a:prstGeom prst="rect">
            <a:avLst/>
          </a:prstGeom>
        </p:spPr>
        <p:txBody>
          <a:bodyPr anchor="b">
            <a:normAutofit/>
          </a:bodyPr>
          <a:lstStyle>
            <a:lvl1pPr>
              <a:spcBef>
                <a:spcPts val="0"/>
              </a:spcBef>
              <a:defRPr sz="637"/>
            </a:lvl1pPr>
            <a:lvl2pPr marL="112134" indent="-112134">
              <a:spcBef>
                <a:spcPts val="0"/>
              </a:spcBef>
              <a:defRPr sz="637"/>
            </a:lvl2pPr>
            <a:lvl3pPr marL="253816" indent="-111123">
              <a:spcBef>
                <a:spcPts val="0"/>
              </a:spcBef>
              <a:defRPr sz="637"/>
            </a:lvl3pPr>
            <a:lvl4pPr marL="400801" indent="-119204">
              <a:spcBef>
                <a:spcPts val="0"/>
              </a:spcBef>
              <a:defRPr sz="637"/>
            </a:lvl4pPr>
            <a:lvl5pPr marL="542483" indent="-113144">
              <a:spcBef>
                <a:spcPts val="0"/>
              </a:spcBef>
              <a:defRPr sz="637"/>
            </a:lvl5pPr>
          </a:lstStyle>
          <a:p>
            <a:r>
              <a:t>1) FootnoteSource: Reference</a:t>
            </a:r>
          </a:p>
          <a:p>
            <a:pPr lvl="1"/>
            <a:endParaRPr/>
          </a:p>
          <a:p>
            <a:pPr lvl="2"/>
            <a:endParaRPr/>
          </a:p>
          <a:p>
            <a:pPr lvl="3"/>
            <a:endParaRPr/>
          </a:p>
          <a:p>
            <a:pPr lvl="4"/>
            <a:endParaRPr/>
          </a:p>
        </p:txBody>
      </p:sp>
      <p:sp>
        <p:nvSpPr>
          <p:cNvPr id="243" name="Foliennummer"/>
          <p:cNvSpPr txBox="1">
            <a:spLocks noGrp="1"/>
          </p:cNvSpPr>
          <p:nvPr>
            <p:ph type="sldNum" sz="quarter" idx="2"/>
          </p:nvPr>
        </p:nvSpPr>
        <p:spPr>
          <a:xfrm>
            <a:off x="407987" y="6604055"/>
            <a:ext cx="204030" cy="13959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921100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9D4C81A-550A-4B72-B4F1-1B0947942912}"/>
              </a:ext>
            </a:extLst>
          </p:cNvPr>
          <p:cNvGraphicFramePr>
            <a:graphicFrameLocks noChangeAspect="1"/>
          </p:cNvGraphicFramePr>
          <p:nvPr>
            <p:custDataLst>
              <p:tags r:id="rId1"/>
            </p:custDataLst>
          </p:nvPr>
        </p:nvGraphicFramePr>
        <p:xfrm>
          <a:off x="1589" y="1590"/>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79D4C81A-550A-4B72-B4F1-1B0947942912}"/>
                          </a:ext>
                        </a:extLst>
                      </p:cNvPr>
                      <p:cNvPicPr/>
                      <p:nvPr/>
                    </p:nvPicPr>
                    <p:blipFill>
                      <a:blip r:embed="rId4"/>
                      <a:stretch>
                        <a:fillRect/>
                      </a:stretch>
                    </p:blipFill>
                    <p:spPr>
                      <a:xfrm>
                        <a:off x="1589" y="1590"/>
                        <a:ext cx="1588" cy="1588"/>
                      </a:xfrm>
                      <a:prstGeom prst="rect">
                        <a:avLst/>
                      </a:prstGeom>
                    </p:spPr>
                  </p:pic>
                </p:oleObj>
              </mc:Fallback>
            </mc:AlternateContent>
          </a:graphicData>
        </a:graphic>
      </p:graphicFrame>
      <p:sp>
        <p:nvSpPr>
          <p:cNvPr id="14" name="Textplatzhalter 13">
            <a:extLst>
              <a:ext uri="{FF2B5EF4-FFF2-40B4-BE49-F238E27FC236}">
                <a16:creationId xmlns:a16="http://schemas.microsoft.com/office/drawing/2014/main" id="{223BC1F0-BA30-441C-BFDB-E9656A60DF15}"/>
              </a:ext>
            </a:extLst>
          </p:cNvPr>
          <p:cNvSpPr>
            <a:spLocks noGrp="1"/>
          </p:cNvSpPr>
          <p:nvPr>
            <p:ph type="body" sz="quarter" idx="17"/>
          </p:nvPr>
        </p:nvSpPr>
        <p:spPr>
          <a:xfrm>
            <a:off x="407988" y="1449391"/>
            <a:ext cx="11376025" cy="1512273"/>
          </a:xfrm>
        </p:spPr>
        <p:txBody>
          <a:bodyPr/>
          <a:lstStyle>
            <a:lvl1pPr rtl="0">
              <a:defRPr/>
            </a:lvl1pPr>
            <a:lvl2pPr rtl="0">
              <a:buClr>
                <a:schemeClr val="tx2"/>
              </a:buClr>
              <a:defRPr/>
            </a:lvl2pPr>
            <a:lvl3pPr rtl="0">
              <a:buClr>
                <a:schemeClr val="tx2"/>
              </a:buClr>
              <a:defRPr/>
            </a:lvl3pPr>
            <a:lvl4pPr rtl="0">
              <a:buClr>
                <a:schemeClr val="tx2"/>
              </a:buClr>
              <a:buFont typeface="CA Sans" panose="00000500000000000000" pitchFamily="2" charset="0"/>
              <a:buChar char="–"/>
              <a:defRPr/>
            </a:lvl4pPr>
            <a:lvl5pPr rtl="0">
              <a:buClr>
                <a:schemeClr val="tx2"/>
              </a:buClr>
              <a:buFont typeface="CA Sans" panose="00000500000000000000" pitchFamily="2"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0" name="Gerader Verbinder 19">
            <a:extLst>
              <a:ext uri="{FF2B5EF4-FFF2-40B4-BE49-F238E27FC236}">
                <a16:creationId xmlns:a16="http://schemas.microsoft.com/office/drawing/2014/main" id="{62C42893-E2D0-44B8-A569-6C087198145B}"/>
              </a:ext>
            </a:extLst>
          </p:cNvPr>
          <p:cNvCxnSpPr>
            <a:cxnSpLocks/>
          </p:cNvCxnSpPr>
          <p:nvPr/>
        </p:nvCxnSpPr>
        <p:spPr>
          <a:xfrm>
            <a:off x="640555" y="661747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05BE0C2-329C-49CC-8EB6-FA30DC640929}"/>
              </a:ext>
            </a:extLst>
          </p:cNvPr>
          <p:cNvSpPr>
            <a:spLocks noGrp="1"/>
          </p:cNvSpPr>
          <p:nvPr>
            <p:ph type="title" hasCustomPrompt="1"/>
          </p:nvPr>
        </p:nvSpPr>
        <p:spPr/>
        <p:txBody>
          <a:bodyPr vert="horz"/>
          <a:lstStyle>
            <a:lvl1pPr rtl="0">
              <a:defRPr/>
            </a:lvl1pPr>
          </a:lstStyle>
          <a:p>
            <a:r>
              <a:rPr lang="en-GB" noProof="0"/>
              <a:t>Slide Title</a:t>
            </a:r>
          </a:p>
        </p:txBody>
      </p:sp>
      <p:sp>
        <p:nvSpPr>
          <p:cNvPr id="4" name="Textplatzhalter 3">
            <a:extLst>
              <a:ext uri="{FF2B5EF4-FFF2-40B4-BE49-F238E27FC236}">
                <a16:creationId xmlns:a16="http://schemas.microsoft.com/office/drawing/2014/main" id="{813250F8-71C3-4163-9D0B-56F0923E940E}"/>
              </a:ext>
            </a:extLst>
          </p:cNvPr>
          <p:cNvSpPr>
            <a:spLocks noGrp="1"/>
          </p:cNvSpPr>
          <p:nvPr>
            <p:ph type="body" sz="quarter" idx="22" hasCustomPrompt="1"/>
          </p:nvPr>
        </p:nvSpPr>
        <p:spPr>
          <a:xfrm>
            <a:off x="929097" y="6547666"/>
            <a:ext cx="9966702" cy="195987"/>
          </a:xfrm>
        </p:spPr>
        <p:txBody>
          <a:bodyPr anchor="b"/>
          <a:lstStyle>
            <a:lvl1pPr rtl="0">
              <a:spcBef>
                <a:spcPts val="0"/>
              </a:spcBef>
              <a:defRPr sz="637"/>
            </a:lvl1pPr>
            <a:lvl2pPr>
              <a:defRPr sz="795"/>
            </a:lvl2pPr>
            <a:lvl3pPr>
              <a:defRPr sz="795"/>
            </a:lvl3pPr>
            <a:lvl4pPr>
              <a:defRPr sz="795"/>
            </a:lvl4pPr>
            <a:lvl5pPr>
              <a:defRPr sz="795"/>
            </a:lvl5pPr>
          </a:lstStyle>
          <a:p>
            <a:pPr lvl="0"/>
            <a:r>
              <a:rPr lang="en-GB" noProof="0"/>
              <a:t>1) Footnote</a:t>
            </a:r>
            <a:br>
              <a:rPr lang="en-GB" noProof="0"/>
            </a:br>
            <a:r>
              <a:rPr lang="en-GB" noProof="0"/>
              <a:t>Source: Reference</a:t>
            </a:r>
          </a:p>
        </p:txBody>
      </p:sp>
      <p:sp>
        <p:nvSpPr>
          <p:cNvPr id="3" name="Foliennummernplatzhalter 2">
            <a:extLst>
              <a:ext uri="{FF2B5EF4-FFF2-40B4-BE49-F238E27FC236}">
                <a16:creationId xmlns:a16="http://schemas.microsoft.com/office/drawing/2014/main" id="{A34A93E1-4CEA-4A85-AF7B-F5EE054FAA8E}"/>
              </a:ext>
            </a:extLst>
          </p:cNvPr>
          <p:cNvSpPr>
            <a:spLocks noGrp="1"/>
          </p:cNvSpPr>
          <p:nvPr>
            <p:ph type="sldNum" sz="quarter" idx="23"/>
          </p:nvPr>
        </p:nvSpPr>
        <p:spPr/>
        <p:txBody>
          <a:bodyPr/>
          <a:lstStyle/>
          <a:p>
            <a:pPr algn="l"/>
            <a:fld id="{2944A4A4-A603-45E4-AB3C-B4FEB2167694}" type="slidenum">
              <a:rPr lang="en-US" smtClean="0"/>
              <a:pPr algn="l"/>
              <a:t>‹#›</a:t>
            </a:fld>
            <a:endParaRPr lang="en-US"/>
          </a:p>
        </p:txBody>
      </p:sp>
    </p:spTree>
    <p:extLst>
      <p:ext uri="{BB962C8B-B14F-4D97-AF65-F5344CB8AC3E}">
        <p14:creationId xmlns:p14="http://schemas.microsoft.com/office/powerpoint/2010/main" val="221664899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9D4C81A-550A-4B72-B4F1-1B0947942912}"/>
              </a:ext>
            </a:extLst>
          </p:cNvPr>
          <p:cNvGraphicFramePr>
            <a:graphicFrameLocks noChangeAspect="1"/>
          </p:cNvGraphicFramePr>
          <p:nvPr userDrawn="1">
            <p:custDataLst>
              <p:tags r:id="rId1"/>
            </p:custDataLst>
          </p:nvPr>
        </p:nvGraphicFramePr>
        <p:xfrm>
          <a:off x="1589" y="1590"/>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79D4C81A-550A-4B72-B4F1-1B0947942912}"/>
                          </a:ext>
                        </a:extLst>
                      </p:cNvPr>
                      <p:cNvPicPr/>
                      <p:nvPr/>
                    </p:nvPicPr>
                    <p:blipFill>
                      <a:blip r:embed="rId4"/>
                      <a:stretch>
                        <a:fillRect/>
                      </a:stretch>
                    </p:blipFill>
                    <p:spPr>
                      <a:xfrm>
                        <a:off x="1589" y="1590"/>
                        <a:ext cx="1588" cy="1588"/>
                      </a:xfrm>
                      <a:prstGeom prst="rect">
                        <a:avLst/>
                      </a:prstGeom>
                    </p:spPr>
                  </p:pic>
                </p:oleObj>
              </mc:Fallback>
            </mc:AlternateContent>
          </a:graphicData>
        </a:graphic>
      </p:graphicFrame>
      <p:cxnSp>
        <p:nvCxnSpPr>
          <p:cNvPr id="20" name="Gerader Verbinder 19">
            <a:extLst>
              <a:ext uri="{FF2B5EF4-FFF2-40B4-BE49-F238E27FC236}">
                <a16:creationId xmlns:a16="http://schemas.microsoft.com/office/drawing/2014/main" id="{62C42893-E2D0-44B8-A569-6C087198145B}"/>
              </a:ext>
            </a:extLst>
          </p:cNvPr>
          <p:cNvCxnSpPr>
            <a:cxnSpLocks/>
          </p:cNvCxnSpPr>
          <p:nvPr userDrawn="1"/>
        </p:nvCxnSpPr>
        <p:spPr>
          <a:xfrm>
            <a:off x="640555" y="661747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05BE0C2-329C-49CC-8EB6-FA30DC640929}"/>
              </a:ext>
            </a:extLst>
          </p:cNvPr>
          <p:cNvSpPr>
            <a:spLocks noGrp="1"/>
          </p:cNvSpPr>
          <p:nvPr>
            <p:ph type="title" hasCustomPrompt="1"/>
          </p:nvPr>
        </p:nvSpPr>
        <p:spPr/>
        <p:txBody>
          <a:bodyPr vert="horz"/>
          <a:lstStyle>
            <a:lvl1pPr rtl="0">
              <a:defRPr/>
            </a:lvl1pPr>
          </a:lstStyle>
          <a:p>
            <a:r>
              <a:rPr lang="en-GB" noProof="0"/>
              <a:t>Slide Title</a:t>
            </a:r>
          </a:p>
        </p:txBody>
      </p:sp>
      <p:sp>
        <p:nvSpPr>
          <p:cNvPr id="4" name="Textplatzhalter 3">
            <a:extLst>
              <a:ext uri="{FF2B5EF4-FFF2-40B4-BE49-F238E27FC236}">
                <a16:creationId xmlns:a16="http://schemas.microsoft.com/office/drawing/2014/main" id="{813250F8-71C3-4163-9D0B-56F0923E940E}"/>
              </a:ext>
            </a:extLst>
          </p:cNvPr>
          <p:cNvSpPr>
            <a:spLocks noGrp="1"/>
          </p:cNvSpPr>
          <p:nvPr>
            <p:ph type="body" sz="quarter" idx="22" hasCustomPrompt="1"/>
          </p:nvPr>
        </p:nvSpPr>
        <p:spPr>
          <a:xfrm>
            <a:off x="929097" y="6547666"/>
            <a:ext cx="9966702" cy="195987"/>
          </a:xfrm>
        </p:spPr>
        <p:txBody>
          <a:bodyPr anchor="b"/>
          <a:lstStyle>
            <a:lvl1pPr rtl="0">
              <a:spcBef>
                <a:spcPts val="0"/>
              </a:spcBef>
              <a:defRPr sz="637"/>
            </a:lvl1pPr>
            <a:lvl2pPr>
              <a:defRPr sz="795"/>
            </a:lvl2pPr>
            <a:lvl3pPr>
              <a:defRPr sz="795"/>
            </a:lvl3pPr>
            <a:lvl4pPr>
              <a:defRPr sz="795"/>
            </a:lvl4pPr>
            <a:lvl5pPr>
              <a:defRPr sz="795"/>
            </a:lvl5pPr>
          </a:lstStyle>
          <a:p>
            <a:pPr lvl="0"/>
            <a:r>
              <a:rPr lang="en-GB" noProof="0"/>
              <a:t>1) Footnote</a:t>
            </a:r>
            <a:br>
              <a:rPr lang="en-GB" noProof="0"/>
            </a:br>
            <a:r>
              <a:rPr lang="en-GB" noProof="0"/>
              <a:t>Source: Reference</a:t>
            </a:r>
          </a:p>
        </p:txBody>
      </p:sp>
      <p:sp>
        <p:nvSpPr>
          <p:cNvPr id="3" name="Foliennummernplatzhalter 2">
            <a:extLst>
              <a:ext uri="{FF2B5EF4-FFF2-40B4-BE49-F238E27FC236}">
                <a16:creationId xmlns:a16="http://schemas.microsoft.com/office/drawing/2014/main" id="{640F915E-E3AF-4B2F-B67A-18849C24245D}"/>
              </a:ext>
            </a:extLst>
          </p:cNvPr>
          <p:cNvSpPr>
            <a:spLocks noGrp="1"/>
          </p:cNvSpPr>
          <p:nvPr>
            <p:ph type="sldNum" sz="quarter" idx="23"/>
          </p:nvPr>
        </p:nvSpPr>
        <p:spPr/>
        <p:txBody>
          <a:bodyPr/>
          <a:lstStyle/>
          <a:p>
            <a:pPr algn="l"/>
            <a:fld id="{2944A4A4-A603-45E4-AB3C-B4FEB2167694}" type="slidenum">
              <a:rPr lang="en-US" smtClean="0"/>
              <a:pPr algn="l"/>
              <a:t>‹#›</a:t>
            </a:fld>
            <a:endParaRPr lang="en-US"/>
          </a:p>
        </p:txBody>
      </p:sp>
    </p:spTree>
    <p:extLst>
      <p:ext uri="{BB962C8B-B14F-4D97-AF65-F5344CB8AC3E}">
        <p14:creationId xmlns:p14="http://schemas.microsoft.com/office/powerpoint/2010/main" val="244539576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9D4C81A-550A-4B72-B4F1-1B0947942912}"/>
              </a:ext>
            </a:extLst>
          </p:cNvPr>
          <p:cNvGraphicFramePr>
            <a:graphicFrameLocks noChangeAspect="1"/>
          </p:cNvGraphicFramePr>
          <p:nvPr userDrawn="1">
            <p:custDataLst>
              <p:tags r:id="rId1"/>
            </p:custDataLst>
            <p:extLst>
              <p:ext uri="{D42A27DB-BD31-4B8C-83A1-F6EECF244321}">
                <p14:modId xmlns:p14="http://schemas.microsoft.com/office/powerpoint/2010/main" val="3890724031"/>
              </p:ext>
            </p:extLst>
          </p:nvPr>
        </p:nvGraphicFramePr>
        <p:xfrm>
          <a:off x="1589" y="1590"/>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79D4C81A-550A-4B72-B4F1-1B0947942912}"/>
                          </a:ext>
                        </a:extLst>
                      </p:cNvPr>
                      <p:cNvPicPr/>
                      <p:nvPr/>
                    </p:nvPicPr>
                    <p:blipFill>
                      <a:blip r:embed="rId4"/>
                      <a:stretch>
                        <a:fillRect/>
                      </a:stretch>
                    </p:blipFill>
                    <p:spPr>
                      <a:xfrm>
                        <a:off x="1589" y="1590"/>
                        <a:ext cx="1588" cy="1588"/>
                      </a:xfrm>
                      <a:prstGeom prst="rect">
                        <a:avLst/>
                      </a:prstGeom>
                    </p:spPr>
                  </p:pic>
                </p:oleObj>
              </mc:Fallback>
            </mc:AlternateContent>
          </a:graphicData>
        </a:graphic>
      </p:graphicFrame>
      <p:cxnSp>
        <p:nvCxnSpPr>
          <p:cNvPr id="20" name="Gerader Verbinder 19">
            <a:extLst>
              <a:ext uri="{FF2B5EF4-FFF2-40B4-BE49-F238E27FC236}">
                <a16:creationId xmlns:a16="http://schemas.microsoft.com/office/drawing/2014/main" id="{62C42893-E2D0-44B8-A569-6C087198145B}"/>
              </a:ext>
            </a:extLst>
          </p:cNvPr>
          <p:cNvCxnSpPr>
            <a:cxnSpLocks/>
          </p:cNvCxnSpPr>
          <p:nvPr userDrawn="1"/>
        </p:nvCxnSpPr>
        <p:spPr>
          <a:xfrm>
            <a:off x="640555" y="661747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05BE0C2-329C-49CC-8EB6-FA30DC640929}"/>
              </a:ext>
            </a:extLst>
          </p:cNvPr>
          <p:cNvSpPr>
            <a:spLocks noGrp="1"/>
          </p:cNvSpPr>
          <p:nvPr>
            <p:ph type="title" hasCustomPrompt="1"/>
          </p:nvPr>
        </p:nvSpPr>
        <p:spPr/>
        <p:txBody>
          <a:bodyPr vert="horz"/>
          <a:lstStyle>
            <a:lvl1pPr rtl="0">
              <a:defRPr/>
            </a:lvl1pPr>
          </a:lstStyle>
          <a:p>
            <a:r>
              <a:rPr lang="en-GB" noProof="0"/>
              <a:t>Slide Title</a:t>
            </a:r>
          </a:p>
        </p:txBody>
      </p:sp>
      <p:sp>
        <p:nvSpPr>
          <p:cNvPr id="4" name="Textplatzhalter 3">
            <a:extLst>
              <a:ext uri="{FF2B5EF4-FFF2-40B4-BE49-F238E27FC236}">
                <a16:creationId xmlns:a16="http://schemas.microsoft.com/office/drawing/2014/main" id="{813250F8-71C3-4163-9D0B-56F0923E940E}"/>
              </a:ext>
            </a:extLst>
          </p:cNvPr>
          <p:cNvSpPr>
            <a:spLocks noGrp="1"/>
          </p:cNvSpPr>
          <p:nvPr>
            <p:ph type="body" sz="quarter" idx="22" hasCustomPrompt="1"/>
          </p:nvPr>
        </p:nvSpPr>
        <p:spPr>
          <a:xfrm>
            <a:off x="929097" y="6547666"/>
            <a:ext cx="9966702" cy="195987"/>
          </a:xfrm>
        </p:spPr>
        <p:txBody>
          <a:bodyPr anchor="b"/>
          <a:lstStyle>
            <a:lvl1pPr rtl="0">
              <a:spcBef>
                <a:spcPts val="0"/>
              </a:spcBef>
              <a:defRPr sz="637"/>
            </a:lvl1pPr>
            <a:lvl2pPr>
              <a:defRPr sz="795"/>
            </a:lvl2pPr>
            <a:lvl3pPr>
              <a:defRPr sz="795"/>
            </a:lvl3pPr>
            <a:lvl4pPr>
              <a:defRPr sz="795"/>
            </a:lvl4pPr>
            <a:lvl5pPr>
              <a:defRPr sz="795"/>
            </a:lvl5pPr>
          </a:lstStyle>
          <a:p>
            <a:pPr lvl="0"/>
            <a:r>
              <a:rPr lang="en-GB" noProof="0"/>
              <a:t>1) Footnote</a:t>
            </a:r>
            <a:br>
              <a:rPr lang="en-GB" noProof="0"/>
            </a:br>
            <a:r>
              <a:rPr lang="en-GB" noProof="0"/>
              <a:t>Source: Reference</a:t>
            </a:r>
          </a:p>
        </p:txBody>
      </p:sp>
      <p:sp>
        <p:nvSpPr>
          <p:cNvPr id="3" name="Foliennummernplatzhalter 2">
            <a:extLst>
              <a:ext uri="{FF2B5EF4-FFF2-40B4-BE49-F238E27FC236}">
                <a16:creationId xmlns:a16="http://schemas.microsoft.com/office/drawing/2014/main" id="{640F915E-E3AF-4B2F-B67A-18849C24245D}"/>
              </a:ext>
            </a:extLst>
          </p:cNvPr>
          <p:cNvSpPr>
            <a:spLocks noGrp="1"/>
          </p:cNvSpPr>
          <p:nvPr>
            <p:ph type="sldNum" sz="quarter" idx="23"/>
          </p:nvPr>
        </p:nvSpPr>
        <p:spPr/>
        <p:txBody>
          <a:bodyPr/>
          <a:lstStyle/>
          <a:p>
            <a:pPr algn="l"/>
            <a:fld id="{2944A4A4-A603-45E4-AB3C-B4FEB2167694}" type="slidenum">
              <a:rPr lang="en-US" smtClean="0"/>
              <a:pPr algn="l"/>
              <a:t>‹#›</a:t>
            </a:fld>
            <a:endParaRPr lang="en-US"/>
          </a:p>
        </p:txBody>
      </p:sp>
    </p:spTree>
    <p:extLst>
      <p:ext uri="{BB962C8B-B14F-4D97-AF65-F5344CB8AC3E}">
        <p14:creationId xmlns:p14="http://schemas.microsoft.com/office/powerpoint/2010/main" val="350572720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696D-75EE-4B2C-BF6E-678344D311A1}"/>
              </a:ext>
            </a:extLst>
          </p:cNvPr>
          <p:cNvSpPr>
            <a:spLocks noGrp="1"/>
          </p:cNvSpPr>
          <p:nvPr>
            <p:ph type="ctrTitle"/>
          </p:nvPr>
        </p:nvSpPr>
        <p:spPr>
          <a:xfrm>
            <a:off x="1524001" y="2775389"/>
            <a:ext cx="9144000" cy="734574"/>
          </a:xfrm>
        </p:spPr>
        <p:txBody>
          <a:bodyPr anchor="b"/>
          <a:lstStyle>
            <a:lvl1pPr algn="ctr">
              <a:defRPr sz="4773"/>
            </a:lvl1pPr>
          </a:lstStyle>
          <a:p>
            <a:r>
              <a:rPr lang="en-US"/>
              <a:t>Click to edit Master title style</a:t>
            </a:r>
            <a:endParaRPr lang="nl-BE"/>
          </a:p>
        </p:txBody>
      </p:sp>
      <p:sp>
        <p:nvSpPr>
          <p:cNvPr id="3" name="Subtitle 2">
            <a:extLst>
              <a:ext uri="{FF2B5EF4-FFF2-40B4-BE49-F238E27FC236}">
                <a16:creationId xmlns:a16="http://schemas.microsoft.com/office/drawing/2014/main" id="{9CB0AADA-8EE5-48B7-99ED-EF43BEA673DF}"/>
              </a:ext>
            </a:extLst>
          </p:cNvPr>
          <p:cNvSpPr>
            <a:spLocks noGrp="1"/>
          </p:cNvSpPr>
          <p:nvPr>
            <p:ph type="subTitle" idx="1"/>
          </p:nvPr>
        </p:nvSpPr>
        <p:spPr>
          <a:xfrm>
            <a:off x="1524001" y="3602039"/>
            <a:ext cx="9144000" cy="293806"/>
          </a:xfrm>
        </p:spPr>
        <p:txBody>
          <a:bodyPr/>
          <a:lstStyle>
            <a:lvl1pPr marL="0" indent="0" algn="ctr">
              <a:buNone/>
              <a:defRPr sz="1909"/>
            </a:lvl1pPr>
            <a:lvl2pPr marL="363676" indent="0" algn="ctr">
              <a:buNone/>
              <a:defRPr sz="1591"/>
            </a:lvl2pPr>
            <a:lvl3pPr marL="727352" indent="0" algn="ctr">
              <a:buNone/>
              <a:defRPr sz="1432"/>
            </a:lvl3pPr>
            <a:lvl4pPr marL="1091028" indent="0" algn="ctr">
              <a:buNone/>
              <a:defRPr sz="1272"/>
            </a:lvl4pPr>
            <a:lvl5pPr marL="1454704" indent="0" algn="ctr">
              <a:buNone/>
              <a:defRPr sz="1272"/>
            </a:lvl5pPr>
            <a:lvl6pPr marL="1818381" indent="0" algn="ctr">
              <a:buNone/>
              <a:defRPr sz="1272"/>
            </a:lvl6pPr>
            <a:lvl7pPr marL="2182057" indent="0" algn="ctr">
              <a:buNone/>
              <a:defRPr sz="1272"/>
            </a:lvl7pPr>
            <a:lvl8pPr marL="2545733" indent="0" algn="ctr">
              <a:buNone/>
              <a:defRPr sz="1272"/>
            </a:lvl8pPr>
            <a:lvl9pPr marL="2909409" indent="0" algn="ctr">
              <a:buNone/>
              <a:defRPr sz="1272"/>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70DE3CE2-0702-4DD1-B832-0F03BF3350D5}"/>
              </a:ext>
            </a:extLst>
          </p:cNvPr>
          <p:cNvSpPr>
            <a:spLocks noGrp="1"/>
          </p:cNvSpPr>
          <p:nvPr>
            <p:ph type="dt" sz="half" idx="10"/>
          </p:nvPr>
        </p:nvSpPr>
        <p:spPr>
          <a:xfrm>
            <a:off x="747184" y="6597536"/>
            <a:ext cx="703462" cy="139590"/>
          </a:xfrm>
        </p:spPr>
        <p:txBody>
          <a:bodyPr/>
          <a:lstStyle/>
          <a:p>
            <a:fld id="{A613069F-8FA6-497C-AAC7-A8C03661DD28}" type="datetimeFigureOut">
              <a:rPr lang="nl-BE" smtClean="0"/>
              <a:t>15/02/2024</a:t>
            </a:fld>
            <a:endParaRPr lang="nl-BE"/>
          </a:p>
        </p:txBody>
      </p:sp>
      <p:sp>
        <p:nvSpPr>
          <p:cNvPr id="5" name="Footer Placeholder 4">
            <a:extLst>
              <a:ext uri="{FF2B5EF4-FFF2-40B4-BE49-F238E27FC236}">
                <a16:creationId xmlns:a16="http://schemas.microsoft.com/office/drawing/2014/main" id="{5193E001-CC20-42F1-83E3-41E59436B0A3}"/>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5A1E73-884C-4D21-B344-FDB3336CCF7C}"/>
              </a:ext>
            </a:extLst>
          </p:cNvPr>
          <p:cNvSpPr>
            <a:spLocks noGrp="1"/>
          </p:cNvSpPr>
          <p:nvPr>
            <p:ph type="sldNum" sz="quarter" idx="12"/>
          </p:nvPr>
        </p:nvSpPr>
        <p:spPr/>
        <p:txBody>
          <a:bodyPr/>
          <a:lstStyle/>
          <a:p>
            <a:fld id="{99823F99-189D-4E56-9BC3-59EE13F45150}" type="slidenum">
              <a:rPr lang="nl-BE" smtClean="0"/>
              <a:t>‹#›</a:t>
            </a:fld>
            <a:endParaRPr lang="nl-BE"/>
          </a:p>
        </p:txBody>
      </p:sp>
    </p:spTree>
    <p:extLst>
      <p:ext uri="{BB962C8B-B14F-4D97-AF65-F5344CB8AC3E}">
        <p14:creationId xmlns:p14="http://schemas.microsoft.com/office/powerpoint/2010/main" val="18072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 AGENDA OPTION 4">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D126517-0A2A-0809-18B1-80B827D26D00}"/>
              </a:ext>
            </a:extLst>
          </p:cNvPr>
          <p:cNvSpPr>
            <a:spLocks noGrp="1"/>
          </p:cNvSpPr>
          <p:nvPr>
            <p:ph type="body" sz="quarter" idx="11" hasCustomPrompt="1"/>
          </p:nvPr>
        </p:nvSpPr>
        <p:spPr>
          <a:xfrm>
            <a:off x="1888711" y="779537"/>
            <a:ext cx="2676525" cy="581025"/>
          </a:xfrm>
          <a:prstGeom prst="rect">
            <a:avLst/>
          </a:prstGeom>
        </p:spPr>
        <p:txBody>
          <a:bodyPr/>
          <a:lstStyle>
            <a:lvl1pPr marL="0" indent="0">
              <a:buNone/>
              <a:defRPr lang="en-BE" sz="41300" kern="1200" dirty="0">
                <a:solidFill>
                  <a:schemeClr val="bg1">
                    <a:lumMod val="95000"/>
                  </a:schemeClr>
                </a:solidFill>
                <a:latin typeface="Bodoni MT" panose="02070603080606020203" pitchFamily="18" charset="77"/>
                <a:ea typeface="+mj-ea"/>
                <a:cs typeface="Iskoola Pota" panose="020B0502040204020203" pitchFamily="34" charset="77"/>
              </a:defRPr>
            </a:lvl1pPr>
          </a:lstStyle>
          <a:p>
            <a:pPr lvl="0"/>
            <a:r>
              <a:rPr lang="en-BE"/>
              <a:t>A</a:t>
            </a:r>
          </a:p>
        </p:txBody>
      </p:sp>
      <p:cxnSp>
        <p:nvCxnSpPr>
          <p:cNvPr id="8" name="Straight Connector 7">
            <a:extLst>
              <a:ext uri="{FF2B5EF4-FFF2-40B4-BE49-F238E27FC236}">
                <a16:creationId xmlns:a16="http://schemas.microsoft.com/office/drawing/2014/main" id="{ECB754D3-B723-90D5-F927-AE5F3979136D}"/>
              </a:ext>
            </a:extLst>
          </p:cNvPr>
          <p:cNvCxnSpPr>
            <a:cxnSpLocks/>
          </p:cNvCxnSpPr>
          <p:nvPr userDrawn="1"/>
        </p:nvCxnSpPr>
        <p:spPr>
          <a:xfrm>
            <a:off x="437390" y="587639"/>
            <a:ext cx="1675546" cy="0"/>
          </a:xfrm>
          <a:prstGeom prst="line">
            <a:avLst/>
          </a:prstGeom>
          <a:noFill/>
          <a:ln w="12700" cap="flat" cmpd="sng" algn="ctr">
            <a:solidFill>
              <a:srgbClr val="DCCF7F"/>
            </a:solidFill>
            <a:prstDash val="solid"/>
            <a:miter lim="800000"/>
          </a:ln>
          <a:effectLst/>
        </p:spPr>
      </p:cxnSp>
      <p:sp>
        <p:nvSpPr>
          <p:cNvPr id="10" name="Text Placeholder 5">
            <a:extLst>
              <a:ext uri="{FF2B5EF4-FFF2-40B4-BE49-F238E27FC236}">
                <a16:creationId xmlns:a16="http://schemas.microsoft.com/office/drawing/2014/main" id="{8D4E74AE-BE2A-555B-2C3C-E2E4528A13C1}"/>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cxnSp>
        <p:nvCxnSpPr>
          <p:cNvPr id="17" name="Straight Connector 16">
            <a:extLst>
              <a:ext uri="{FF2B5EF4-FFF2-40B4-BE49-F238E27FC236}">
                <a16:creationId xmlns:a16="http://schemas.microsoft.com/office/drawing/2014/main" id="{E7AF3284-0136-6B77-9167-B046275AB5B1}"/>
              </a:ext>
            </a:extLst>
          </p:cNvPr>
          <p:cNvCxnSpPr>
            <a:cxnSpLocks/>
          </p:cNvCxnSpPr>
          <p:nvPr userDrawn="1"/>
        </p:nvCxnSpPr>
        <p:spPr>
          <a:xfrm>
            <a:off x="6571785" y="2324079"/>
            <a:ext cx="0" cy="2208787"/>
          </a:xfrm>
          <a:prstGeom prst="line">
            <a:avLst/>
          </a:prstGeom>
          <a:ln w="12700">
            <a:solidFill>
              <a:srgbClr val="C7AB68"/>
            </a:solidFill>
          </a:ln>
        </p:spPr>
        <p:style>
          <a:lnRef idx="1">
            <a:schemeClr val="dk1"/>
          </a:lnRef>
          <a:fillRef idx="0">
            <a:schemeClr val="dk1"/>
          </a:fillRef>
          <a:effectRef idx="0">
            <a:schemeClr val="dk1"/>
          </a:effectRef>
          <a:fontRef idx="minor">
            <a:schemeClr val="tx1"/>
          </a:fontRef>
        </p:style>
      </p:cxnSp>
      <p:sp>
        <p:nvSpPr>
          <p:cNvPr id="4" name="Text Placeholder 2">
            <a:extLst>
              <a:ext uri="{FF2B5EF4-FFF2-40B4-BE49-F238E27FC236}">
                <a16:creationId xmlns:a16="http://schemas.microsoft.com/office/drawing/2014/main" id="{C9A54C02-2288-CBAC-8193-5C8FFD6C022B}"/>
              </a:ext>
            </a:extLst>
          </p:cNvPr>
          <p:cNvSpPr>
            <a:spLocks noGrp="1"/>
          </p:cNvSpPr>
          <p:nvPr>
            <p:ph type="body" sz="quarter" idx="13" hasCustomPrompt="1"/>
          </p:nvPr>
        </p:nvSpPr>
        <p:spPr>
          <a:xfrm>
            <a:off x="1547527" y="2983077"/>
            <a:ext cx="4332137" cy="804862"/>
          </a:xfrm>
          <a:prstGeom prst="rect">
            <a:avLst/>
          </a:prstGeom>
        </p:spPr>
        <p:txBody>
          <a:bodyPr/>
          <a:lstStyle>
            <a:lvl1pPr marL="0" indent="0" algn="l" defTabSz="914400" rtl="0" eaLnBrk="1" latinLnBrk="0" hangingPunct="1">
              <a:lnSpc>
                <a:spcPct val="90000"/>
              </a:lnSpc>
              <a:spcBef>
                <a:spcPct val="0"/>
              </a:spcBef>
              <a:buNone/>
              <a:defRPr lang="en-BE" sz="6600" b="1" kern="1200" dirty="0">
                <a:solidFill>
                  <a:schemeClr val="tx1"/>
                </a:solidFill>
                <a:latin typeface="AvenirNext LT Pro Bold" panose="020B0504020202020204" pitchFamily="34" charset="77"/>
                <a:ea typeface="+mj-ea"/>
                <a:cs typeface="+mj-cs"/>
              </a:defRPr>
            </a:lvl1pPr>
          </a:lstStyle>
          <a:p>
            <a:pPr lvl="0"/>
            <a:r>
              <a:rPr lang="en-GB"/>
              <a:t>Agenda</a:t>
            </a:r>
            <a:endParaRPr lang="en-BE"/>
          </a:p>
        </p:txBody>
      </p:sp>
      <p:sp>
        <p:nvSpPr>
          <p:cNvPr id="7" name="Text Placeholder 6">
            <a:extLst>
              <a:ext uri="{FF2B5EF4-FFF2-40B4-BE49-F238E27FC236}">
                <a16:creationId xmlns:a16="http://schemas.microsoft.com/office/drawing/2014/main" id="{26A55B5E-73B4-A2D9-FF5F-1653AA970FB4}"/>
              </a:ext>
            </a:extLst>
          </p:cNvPr>
          <p:cNvSpPr>
            <a:spLocks noGrp="1"/>
          </p:cNvSpPr>
          <p:nvPr>
            <p:ph type="body" sz="quarter" idx="15" hasCustomPrompt="1"/>
          </p:nvPr>
        </p:nvSpPr>
        <p:spPr>
          <a:xfrm>
            <a:off x="7339013" y="2638000"/>
            <a:ext cx="4557712" cy="1580943"/>
          </a:xfrm>
          <a:prstGeom prst="rect">
            <a:avLst/>
          </a:prstGeom>
        </p:spPr>
        <p:txBody>
          <a:bodyPr/>
          <a:lstStyle>
            <a:lvl1pPr marL="342900" indent="-342900" algn="l" defTabSz="914400" rtl="0" eaLnBrk="1" latinLnBrk="0" hangingPunct="1">
              <a:lnSpc>
                <a:spcPct val="100000"/>
              </a:lnSpc>
              <a:spcBef>
                <a:spcPts val="1000"/>
              </a:spcBef>
              <a:buFont typeface="Arial" panose="020B0604020202020204" pitchFamily="34" charset="0"/>
              <a:buAutoNum type="arabicPeriod"/>
              <a:defRPr lang="en-BE" sz="1800" kern="1200" dirty="0">
                <a:solidFill>
                  <a:schemeClr val="tx1"/>
                </a:solidFill>
                <a:latin typeface="AvenirNext LT Pro Bold" panose="020B0504020202020204" pitchFamily="34" charset="77"/>
                <a:ea typeface="+mn-ea"/>
                <a:cs typeface="+mn-cs"/>
              </a:defRPr>
            </a:lvl1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endParaRPr lang="en-BE">
              <a:latin typeface="AvenirNext LT Pro Bold" panose="020B0504020202020204" pitchFamily="34" charset="77"/>
            </a:endParaRPr>
          </a:p>
          <a:p>
            <a:pPr marL="342900" indent="-342900">
              <a:buAutoNum type="arabicPeriod"/>
            </a:pPr>
            <a:endParaRPr lang="en-BE">
              <a:latin typeface="AvenirNext LT Pro Bold" panose="020B0504020202020204" pitchFamily="34" charset="77"/>
            </a:endParaRPr>
          </a:p>
          <a:p>
            <a:pPr marL="342900" indent="-342900">
              <a:buAutoNum type="arabicPeriod"/>
            </a:pPr>
            <a:endParaRPr lang="en-BE">
              <a:latin typeface="AvenirNext LT Pro Bold" panose="020B0504020202020204" pitchFamily="34" charset="77"/>
            </a:endParaRPr>
          </a:p>
          <a:p>
            <a:pPr marL="342900" indent="-342900">
              <a:buAutoNum type="arabicPeriod"/>
            </a:pPr>
            <a:endParaRPr lang="en-BE">
              <a:latin typeface="AvenirNext LT Pro Bold" panose="020B0504020202020204" pitchFamily="34" charset="77"/>
            </a:endParaRPr>
          </a:p>
        </p:txBody>
      </p:sp>
      <p:pic>
        <p:nvPicPr>
          <p:cNvPr id="2" name="Picture 1">
            <a:extLst>
              <a:ext uri="{FF2B5EF4-FFF2-40B4-BE49-F238E27FC236}">
                <a16:creationId xmlns:a16="http://schemas.microsoft.com/office/drawing/2014/main" id="{54B96D25-9933-6A04-102C-EC22DF478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315703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 AGENDA OPTION 5">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2757AB-25B7-64DF-BFD5-9C33EA632626}"/>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b="13637"/>
          <a:stretch/>
        </p:blipFill>
        <p:spPr>
          <a:xfrm>
            <a:off x="418502" y="351505"/>
            <a:ext cx="5840234" cy="6506496"/>
          </a:xfrm>
          <a:prstGeom prst="rect">
            <a:avLst/>
          </a:prstGeom>
        </p:spPr>
      </p:pic>
      <p:cxnSp>
        <p:nvCxnSpPr>
          <p:cNvPr id="8" name="Straight Connector 7">
            <a:extLst>
              <a:ext uri="{FF2B5EF4-FFF2-40B4-BE49-F238E27FC236}">
                <a16:creationId xmlns:a16="http://schemas.microsoft.com/office/drawing/2014/main" id="{ECB754D3-B723-90D5-F927-AE5F3979136D}"/>
              </a:ext>
            </a:extLst>
          </p:cNvPr>
          <p:cNvCxnSpPr>
            <a:cxnSpLocks/>
          </p:cNvCxnSpPr>
          <p:nvPr userDrawn="1"/>
        </p:nvCxnSpPr>
        <p:spPr>
          <a:xfrm>
            <a:off x="437390" y="587639"/>
            <a:ext cx="1675546" cy="0"/>
          </a:xfrm>
          <a:prstGeom prst="line">
            <a:avLst/>
          </a:prstGeom>
          <a:noFill/>
          <a:ln w="12700" cap="flat" cmpd="sng" algn="ctr">
            <a:solidFill>
              <a:srgbClr val="DCCF7F"/>
            </a:solidFill>
            <a:prstDash val="solid"/>
            <a:miter lim="800000"/>
          </a:ln>
          <a:effectLst/>
        </p:spPr>
      </p:cxnSp>
      <p:sp>
        <p:nvSpPr>
          <p:cNvPr id="10" name="Text Placeholder 5">
            <a:extLst>
              <a:ext uri="{FF2B5EF4-FFF2-40B4-BE49-F238E27FC236}">
                <a16:creationId xmlns:a16="http://schemas.microsoft.com/office/drawing/2014/main" id="{8D4E74AE-BE2A-555B-2C3C-E2E4528A13C1}"/>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cxnSp>
        <p:nvCxnSpPr>
          <p:cNvPr id="17" name="Straight Connector 16">
            <a:extLst>
              <a:ext uri="{FF2B5EF4-FFF2-40B4-BE49-F238E27FC236}">
                <a16:creationId xmlns:a16="http://schemas.microsoft.com/office/drawing/2014/main" id="{E7AF3284-0136-6B77-9167-B046275AB5B1}"/>
              </a:ext>
            </a:extLst>
          </p:cNvPr>
          <p:cNvCxnSpPr>
            <a:cxnSpLocks/>
          </p:cNvCxnSpPr>
          <p:nvPr userDrawn="1"/>
        </p:nvCxnSpPr>
        <p:spPr>
          <a:xfrm>
            <a:off x="6571785" y="2324079"/>
            <a:ext cx="0" cy="2208787"/>
          </a:xfrm>
          <a:prstGeom prst="line">
            <a:avLst/>
          </a:prstGeom>
          <a:ln w="12700">
            <a:solidFill>
              <a:srgbClr val="C7AB68"/>
            </a:solidFill>
          </a:ln>
        </p:spPr>
        <p:style>
          <a:lnRef idx="1">
            <a:schemeClr val="dk1"/>
          </a:lnRef>
          <a:fillRef idx="0">
            <a:schemeClr val="dk1"/>
          </a:fillRef>
          <a:effectRef idx="0">
            <a:schemeClr val="dk1"/>
          </a:effectRef>
          <a:fontRef idx="minor">
            <a:schemeClr val="tx1"/>
          </a:fontRef>
        </p:style>
      </p:cxnSp>
      <p:sp>
        <p:nvSpPr>
          <p:cNvPr id="2" name="Text Placeholder 2">
            <a:extLst>
              <a:ext uri="{FF2B5EF4-FFF2-40B4-BE49-F238E27FC236}">
                <a16:creationId xmlns:a16="http://schemas.microsoft.com/office/drawing/2014/main" id="{D878AD8C-CF40-6EC2-45FB-07445F8C2C45}"/>
              </a:ext>
            </a:extLst>
          </p:cNvPr>
          <p:cNvSpPr>
            <a:spLocks noGrp="1"/>
          </p:cNvSpPr>
          <p:nvPr>
            <p:ph type="body" sz="quarter" idx="13" hasCustomPrompt="1"/>
          </p:nvPr>
        </p:nvSpPr>
        <p:spPr>
          <a:xfrm>
            <a:off x="1547527" y="2983077"/>
            <a:ext cx="4332137" cy="804862"/>
          </a:xfrm>
          <a:prstGeom prst="rect">
            <a:avLst/>
          </a:prstGeom>
        </p:spPr>
        <p:txBody>
          <a:bodyPr/>
          <a:lstStyle>
            <a:lvl1pPr marL="0" indent="0" algn="l" defTabSz="914400" rtl="0" eaLnBrk="1" latinLnBrk="0" hangingPunct="1">
              <a:lnSpc>
                <a:spcPct val="90000"/>
              </a:lnSpc>
              <a:spcBef>
                <a:spcPct val="0"/>
              </a:spcBef>
              <a:buNone/>
              <a:defRPr lang="en-BE" sz="6600" b="1" kern="1200" dirty="0">
                <a:solidFill>
                  <a:schemeClr val="tx1"/>
                </a:solidFill>
                <a:latin typeface="AvenirNext LT Pro Bold" panose="020B0504020202020204" pitchFamily="34" charset="77"/>
                <a:ea typeface="+mj-ea"/>
                <a:cs typeface="+mj-cs"/>
              </a:defRPr>
            </a:lvl1pPr>
          </a:lstStyle>
          <a:p>
            <a:pPr lvl="0"/>
            <a:r>
              <a:rPr lang="en-GB"/>
              <a:t>Agenda</a:t>
            </a:r>
            <a:endParaRPr lang="en-BE"/>
          </a:p>
        </p:txBody>
      </p:sp>
      <p:sp>
        <p:nvSpPr>
          <p:cNvPr id="3" name="Text Placeholder 6">
            <a:extLst>
              <a:ext uri="{FF2B5EF4-FFF2-40B4-BE49-F238E27FC236}">
                <a16:creationId xmlns:a16="http://schemas.microsoft.com/office/drawing/2014/main" id="{28C10BB9-F49F-9C61-7DB5-53081542AD65}"/>
              </a:ext>
            </a:extLst>
          </p:cNvPr>
          <p:cNvSpPr>
            <a:spLocks noGrp="1"/>
          </p:cNvSpPr>
          <p:nvPr>
            <p:ph type="body" sz="quarter" idx="15" hasCustomPrompt="1"/>
          </p:nvPr>
        </p:nvSpPr>
        <p:spPr>
          <a:xfrm>
            <a:off x="7339013" y="2638000"/>
            <a:ext cx="4557712" cy="1580943"/>
          </a:xfrm>
          <a:prstGeom prst="rect">
            <a:avLst/>
          </a:prstGeom>
        </p:spPr>
        <p:txBody>
          <a:bodyPr/>
          <a:lstStyle>
            <a:lvl1pPr marL="342900" indent="-342900" algn="l" defTabSz="914400" rtl="0" eaLnBrk="1" latinLnBrk="0" hangingPunct="1">
              <a:lnSpc>
                <a:spcPct val="100000"/>
              </a:lnSpc>
              <a:spcBef>
                <a:spcPts val="1000"/>
              </a:spcBef>
              <a:buFont typeface="Arial" panose="020B0604020202020204" pitchFamily="34" charset="0"/>
              <a:buAutoNum type="arabicPeriod"/>
              <a:defRPr lang="en-BE" sz="1800" kern="1200" dirty="0">
                <a:solidFill>
                  <a:schemeClr val="tx1"/>
                </a:solidFill>
                <a:latin typeface="AvenirNext LT Pro Bold" panose="020B0504020202020204" pitchFamily="34" charset="77"/>
                <a:ea typeface="+mn-ea"/>
                <a:cs typeface="+mn-cs"/>
              </a:defRPr>
            </a:lvl1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en-BE">
                <a:latin typeface="AvenirNext LT Pro Bold" panose="020B0504020202020204" pitchFamily="34" charset="77"/>
              </a:rPr>
              <a:t>Chapter Title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endParaRPr lang="en-BE">
              <a:latin typeface="AvenirNext LT Pro Bold" panose="020B0504020202020204" pitchFamily="34" charset="77"/>
            </a:endParaRPr>
          </a:p>
          <a:p>
            <a:pPr marL="342900" indent="-342900">
              <a:buAutoNum type="arabicPeriod"/>
            </a:pPr>
            <a:endParaRPr lang="en-BE">
              <a:latin typeface="AvenirNext LT Pro Bold" panose="020B0504020202020204" pitchFamily="34" charset="77"/>
            </a:endParaRPr>
          </a:p>
          <a:p>
            <a:pPr marL="342900" indent="-342900">
              <a:buAutoNum type="arabicPeriod"/>
            </a:pPr>
            <a:endParaRPr lang="en-BE">
              <a:latin typeface="AvenirNext LT Pro Bold" panose="020B0504020202020204" pitchFamily="34" charset="77"/>
            </a:endParaRPr>
          </a:p>
          <a:p>
            <a:pPr marL="342900" indent="-342900">
              <a:buAutoNum type="arabicPeriod"/>
            </a:pPr>
            <a:endParaRPr lang="en-BE">
              <a:latin typeface="AvenirNext LT Pro Bold" panose="020B0504020202020204" pitchFamily="34" charset="77"/>
            </a:endParaRPr>
          </a:p>
        </p:txBody>
      </p:sp>
      <p:pic>
        <p:nvPicPr>
          <p:cNvPr id="5" name="Picture 4">
            <a:extLst>
              <a:ext uri="{FF2B5EF4-FFF2-40B4-BE49-F238E27FC236}">
                <a16:creationId xmlns:a16="http://schemas.microsoft.com/office/drawing/2014/main" id="{3FE925CB-C79D-12E7-7E5F-74483AC7E8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387244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E AGENDA OPTION 5">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2757AB-25B7-64DF-BFD5-9C33EA632626}"/>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b="13637"/>
          <a:stretch/>
        </p:blipFill>
        <p:spPr>
          <a:xfrm>
            <a:off x="82071" y="1009291"/>
            <a:ext cx="5249805" cy="5848710"/>
          </a:xfrm>
          <a:prstGeom prst="rect">
            <a:avLst/>
          </a:prstGeom>
        </p:spPr>
      </p:pic>
      <p:sp>
        <p:nvSpPr>
          <p:cNvPr id="10" name="Text Placeholder 5">
            <a:extLst>
              <a:ext uri="{FF2B5EF4-FFF2-40B4-BE49-F238E27FC236}">
                <a16:creationId xmlns:a16="http://schemas.microsoft.com/office/drawing/2014/main" id="{8D4E74AE-BE2A-555B-2C3C-E2E4528A13C1}"/>
              </a:ext>
            </a:extLst>
          </p:cNvPr>
          <p:cNvSpPr>
            <a:spLocks noGrp="1"/>
          </p:cNvSpPr>
          <p:nvPr>
            <p:ph type="body" sz="quarter" idx="10" hasCustomPrompt="1"/>
          </p:nvPr>
        </p:nvSpPr>
        <p:spPr>
          <a:xfrm>
            <a:off x="437390" y="304079"/>
            <a:ext cx="5363564" cy="228026"/>
          </a:xfrm>
          <a:prstGeom prst="rect">
            <a:avLst/>
          </a:prstGeom>
        </p:spPr>
        <p:txBody>
          <a:bodyPr>
            <a:noAutofit/>
          </a:bodyPr>
          <a:lstStyle>
            <a:lvl1pPr marL="0" inden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a:defRPr/>
            </a:lvl2pPr>
            <a:lvl3pPr>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GB"/>
              <a:t>THE AGENDA</a:t>
            </a:r>
            <a:endParaRPr lang="en-BE"/>
          </a:p>
        </p:txBody>
      </p:sp>
      <p:sp>
        <p:nvSpPr>
          <p:cNvPr id="2" name="Text Placeholder 2">
            <a:extLst>
              <a:ext uri="{FF2B5EF4-FFF2-40B4-BE49-F238E27FC236}">
                <a16:creationId xmlns:a16="http://schemas.microsoft.com/office/drawing/2014/main" id="{D878AD8C-CF40-6EC2-45FB-07445F8C2C45}"/>
              </a:ext>
            </a:extLst>
          </p:cNvPr>
          <p:cNvSpPr>
            <a:spLocks noGrp="1"/>
          </p:cNvSpPr>
          <p:nvPr>
            <p:ph type="body" sz="quarter" idx="13" hasCustomPrompt="1"/>
          </p:nvPr>
        </p:nvSpPr>
        <p:spPr>
          <a:xfrm>
            <a:off x="1547527" y="2983077"/>
            <a:ext cx="4332137" cy="804862"/>
          </a:xfrm>
          <a:prstGeom prst="rect">
            <a:avLst/>
          </a:prstGeom>
        </p:spPr>
        <p:txBody>
          <a:bodyPr/>
          <a:lstStyle>
            <a:lvl1pPr marL="0" indent="0" algn="l" defTabSz="914400" rtl="0" eaLnBrk="1" latinLnBrk="0" hangingPunct="1">
              <a:lnSpc>
                <a:spcPct val="90000"/>
              </a:lnSpc>
              <a:spcBef>
                <a:spcPct val="0"/>
              </a:spcBef>
              <a:buNone/>
              <a:defRPr lang="en-BE" sz="6600" b="1" kern="1200" dirty="0">
                <a:solidFill>
                  <a:schemeClr val="tx1"/>
                </a:solidFill>
                <a:latin typeface="AvenirNext LT Pro Bold" panose="020B0504020202020204" pitchFamily="34" charset="77"/>
                <a:ea typeface="+mj-ea"/>
                <a:cs typeface="+mj-cs"/>
              </a:defRPr>
            </a:lvl1pPr>
          </a:lstStyle>
          <a:p>
            <a:pPr lvl="0"/>
            <a:r>
              <a:rPr lang="en-GB"/>
              <a:t>Agenda</a:t>
            </a:r>
            <a:endParaRPr lang="en-BE"/>
          </a:p>
        </p:txBody>
      </p:sp>
      <p:sp>
        <p:nvSpPr>
          <p:cNvPr id="5" name="Text Placeholder 2">
            <a:extLst>
              <a:ext uri="{FF2B5EF4-FFF2-40B4-BE49-F238E27FC236}">
                <a16:creationId xmlns:a16="http://schemas.microsoft.com/office/drawing/2014/main" id="{AD58B086-5871-A890-23AF-8B1EF2E5CB56}"/>
              </a:ext>
            </a:extLst>
          </p:cNvPr>
          <p:cNvSpPr>
            <a:spLocks noGrp="1"/>
          </p:cNvSpPr>
          <p:nvPr>
            <p:ph type="body" sz="quarter" idx="19" hasCustomPrompt="1"/>
          </p:nvPr>
        </p:nvSpPr>
        <p:spPr>
          <a:xfrm>
            <a:off x="6640286" y="1312673"/>
            <a:ext cx="4107409" cy="423265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AvenirNext LT Pro Bold" panose="020B0504020202020204" pitchFamily="34" charset="77"/>
              </a:defRPr>
            </a:lvl1pPr>
            <a:lvl2pPr marL="457200" indent="0">
              <a:buNone/>
              <a:defRPr sz="1600" b="0" i="0">
                <a:latin typeface="AvenirNext LT Pro Bold" panose="020B0504020202020204" pitchFamily="34" charset="77"/>
              </a:defRPr>
            </a:lvl2pPr>
            <a:lvl3pPr marL="914400" indent="0">
              <a:buNone/>
              <a:defRPr sz="1600" b="0" i="0">
                <a:latin typeface="AvenirNext LT Pro Bold" panose="020B0504020202020204" pitchFamily="34" charset="77"/>
              </a:defRPr>
            </a:lvl3pPr>
            <a:lvl4pPr marL="1371600" indent="0">
              <a:buNone/>
              <a:defRPr sz="1600" b="0" i="0">
                <a:latin typeface="AvenirNext LT Pro Bold" panose="020B0504020202020204" pitchFamily="34" charset="77"/>
              </a:defRPr>
            </a:lvl4pPr>
            <a:lvl5pPr marL="1828800" indent="0">
              <a:buNone/>
              <a:defRPr sz="1600" b="0" i="0">
                <a:latin typeface="AvenirNext LT Pro Bold" panose="020B0504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Suspendisse</a:t>
            </a:r>
            <a:r>
              <a:rPr lang="en-GB"/>
              <a:t> et </a:t>
            </a:r>
            <a:r>
              <a:rPr lang="en-GB" err="1"/>
              <a:t>imperdiet</a:t>
            </a:r>
            <a:r>
              <a:rPr lang="en-GB"/>
              <a:t> nisi. Proin a </a:t>
            </a:r>
            <a:r>
              <a:rPr lang="en-GB" err="1"/>
              <a:t>metus</a:t>
            </a:r>
            <a:r>
              <a:rPr lang="en-GB"/>
              <a:t> </a:t>
            </a:r>
            <a:r>
              <a:rPr lang="en-GB" err="1"/>
              <a:t>volutpat</a:t>
            </a:r>
            <a:r>
              <a:rPr lang="en-GB"/>
              <a:t> </a:t>
            </a:r>
            <a:r>
              <a:rPr lang="en-GB" err="1"/>
              <a:t>odio</a:t>
            </a:r>
            <a:r>
              <a:rPr lang="en-GB"/>
              <a:t> convallis fermentum. Nunc </a:t>
            </a:r>
            <a:r>
              <a:rPr lang="en-GB" err="1"/>
              <a:t>massa</a:t>
            </a:r>
            <a:r>
              <a:rPr lang="en-GB"/>
              <a:t> </a:t>
            </a:r>
            <a:r>
              <a:rPr lang="en-GB" err="1"/>
              <a:t>augue</a:t>
            </a:r>
            <a:r>
              <a:rPr lang="en-GB"/>
              <a:t>, dictum vitae lorem </a:t>
            </a:r>
            <a:r>
              <a:rPr lang="en-GB" err="1"/>
              <a:t>eget</a:t>
            </a:r>
            <a:r>
              <a:rPr lang="en-GB"/>
              <a:t>, </a:t>
            </a:r>
            <a:r>
              <a:rPr lang="en-GB" err="1"/>
              <a:t>feugiat</a:t>
            </a:r>
            <a:r>
              <a:rPr lang="en-GB"/>
              <a:t> </a:t>
            </a:r>
            <a:r>
              <a:rPr lang="en-GB" err="1"/>
              <a:t>scelerisque</a:t>
            </a:r>
            <a:r>
              <a:rPr lang="en-GB"/>
              <a:t> dui. Ut mi </a:t>
            </a:r>
            <a:r>
              <a:rPr lang="en-GB" err="1"/>
              <a:t>lacus</a:t>
            </a:r>
            <a:r>
              <a:rPr lang="en-GB"/>
              <a:t>, </a:t>
            </a:r>
            <a:r>
              <a:rPr lang="en-GB" err="1"/>
              <a:t>ornare</a:t>
            </a:r>
            <a:r>
              <a:rPr lang="en-GB"/>
              <a:t> sit </a:t>
            </a:r>
            <a:r>
              <a:rPr lang="en-GB" err="1"/>
              <a:t>amet</a:t>
            </a:r>
            <a:r>
              <a:rPr lang="en-GB"/>
              <a:t> </a:t>
            </a:r>
            <a:r>
              <a:rPr lang="en-GB" err="1"/>
              <a:t>suscipit</a:t>
            </a:r>
            <a:r>
              <a:rPr lang="en-GB"/>
              <a:t> et, </a:t>
            </a:r>
            <a:r>
              <a:rPr lang="en-GB" err="1"/>
              <a:t>laoreet</a:t>
            </a:r>
            <a:r>
              <a:rPr lang="en-GB"/>
              <a:t> in </a:t>
            </a:r>
            <a:r>
              <a:rPr lang="en-GB" err="1"/>
              <a:t>massa</a:t>
            </a:r>
            <a:r>
              <a:rPr lang="en-GB"/>
              <a:t>. Vestibulum sit </a:t>
            </a:r>
            <a:r>
              <a:rPr lang="en-GB" err="1"/>
              <a:t>amet</a:t>
            </a:r>
            <a:r>
              <a:rPr lang="en-GB"/>
              <a:t> </a:t>
            </a:r>
            <a:r>
              <a:rPr lang="en-GB" err="1"/>
              <a:t>velit</a:t>
            </a:r>
            <a:r>
              <a:rPr lang="en-GB"/>
              <a:t> a </a:t>
            </a:r>
            <a:r>
              <a:rPr lang="en-GB" err="1"/>
              <a:t>augue</a:t>
            </a:r>
            <a:r>
              <a:rPr lang="en-GB"/>
              <a:t> </a:t>
            </a:r>
            <a:r>
              <a:rPr lang="en-GB" err="1"/>
              <a:t>egestas</a:t>
            </a:r>
            <a:r>
              <a:rPr lang="en-GB"/>
              <a:t> </a:t>
            </a:r>
            <a:r>
              <a:rPr lang="en-GB" err="1"/>
              <a:t>luctus</a:t>
            </a:r>
            <a:r>
              <a:rPr lang="en-GB"/>
              <a:t> et a nisi. Click to edit Master text</a:t>
            </a:r>
            <a:endParaRPr lang="en-BE"/>
          </a:p>
        </p:txBody>
      </p:sp>
      <p:cxnSp>
        <p:nvCxnSpPr>
          <p:cNvPr id="6" name="Straight Connector 5">
            <a:extLst>
              <a:ext uri="{FF2B5EF4-FFF2-40B4-BE49-F238E27FC236}">
                <a16:creationId xmlns:a16="http://schemas.microsoft.com/office/drawing/2014/main" id="{D88B76C6-ED49-FD77-1D89-14312F1F08AA}"/>
              </a:ext>
            </a:extLst>
          </p:cNvPr>
          <p:cNvCxnSpPr>
            <a:cxnSpLocks/>
          </p:cNvCxnSpPr>
          <p:nvPr userDrawn="1"/>
        </p:nvCxnSpPr>
        <p:spPr>
          <a:xfrm flipV="1">
            <a:off x="6096000" y="1312673"/>
            <a:ext cx="0" cy="4409433"/>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41170AE-AF36-0787-7DAC-AEACEA4A27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3043" y="5469694"/>
            <a:ext cx="877957" cy="1133447"/>
          </a:xfrm>
          <a:prstGeom prst="rect">
            <a:avLst/>
          </a:prstGeom>
        </p:spPr>
      </p:pic>
    </p:spTree>
    <p:extLst>
      <p:ext uri="{BB962C8B-B14F-4D97-AF65-F5344CB8AC3E}">
        <p14:creationId xmlns:p14="http://schemas.microsoft.com/office/powerpoint/2010/main" val="253620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2" name="Text Placeholder 35">
            <a:extLst>
              <a:ext uri="{FF2B5EF4-FFF2-40B4-BE49-F238E27FC236}">
                <a16:creationId xmlns:a16="http://schemas.microsoft.com/office/drawing/2014/main" id="{D4F7719C-958A-582B-053B-5A0E127E69D8}"/>
              </a:ext>
            </a:extLst>
          </p:cNvPr>
          <p:cNvSpPr>
            <a:spLocks noGrp="1"/>
          </p:cNvSpPr>
          <p:nvPr>
            <p:ph type="body" sz="quarter" idx="11" hasCustomPrompt="1"/>
          </p:nvPr>
        </p:nvSpPr>
        <p:spPr>
          <a:xfrm>
            <a:off x="2652032" y="1135894"/>
            <a:ext cx="6887936" cy="4586212"/>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40000" b="0" i="0" kern="1200" dirty="0">
                <a:solidFill>
                  <a:srgbClr val="CEB36E"/>
                </a:solidFill>
                <a:latin typeface="Bodoni MT" panose="02070603080606020203" pitchFamily="18" charset="77"/>
                <a:ea typeface="+mn-ea"/>
                <a:cs typeface="+mn-cs"/>
              </a:defRPr>
            </a:lvl1pPr>
          </a:lstStyle>
          <a:p>
            <a:pPr lvl="0"/>
            <a:r>
              <a:rPr lang="en-GB"/>
              <a:t>1</a:t>
            </a:r>
          </a:p>
        </p:txBody>
      </p:sp>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914852" y="1312673"/>
            <a:ext cx="10362296" cy="4232654"/>
          </a:xfrm>
          <a:prstGeom prst="rect">
            <a:avLst/>
          </a:prstGeom>
        </p:spPr>
        <p:txBody>
          <a:bodyPr anchor="ctr"/>
          <a:lstStyle>
            <a:lvl1pPr marL="0" indent="0" algn="ctr">
              <a:buNone/>
              <a:defRPr sz="5000" b="1" i="0">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t>Your chapter title</a:t>
            </a:r>
          </a:p>
        </p:txBody>
      </p:sp>
      <p:pic>
        <p:nvPicPr>
          <p:cNvPr id="3" name="Picture 2">
            <a:extLst>
              <a:ext uri="{FF2B5EF4-FFF2-40B4-BE49-F238E27FC236}">
                <a16:creationId xmlns:a16="http://schemas.microsoft.com/office/drawing/2014/main" id="{7D527C1E-5A88-E15D-8B32-B874017696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33043" y="5494852"/>
            <a:ext cx="877957" cy="1083131"/>
          </a:xfrm>
          <a:prstGeom prst="rect">
            <a:avLst/>
          </a:prstGeom>
        </p:spPr>
      </p:pic>
    </p:spTree>
    <p:extLst>
      <p:ext uri="{BB962C8B-B14F-4D97-AF65-F5344CB8AC3E}">
        <p14:creationId xmlns:p14="http://schemas.microsoft.com/office/powerpoint/2010/main" val="50518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O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CB96D5-B4E1-D85A-7AE6-5F75E67ADC35}"/>
              </a:ext>
            </a:extLst>
          </p:cNvPr>
          <p:cNvSpPr>
            <a:spLocks noGrp="1"/>
          </p:cNvSpPr>
          <p:nvPr>
            <p:ph type="pic" sz="quarter" idx="19"/>
          </p:nvPr>
        </p:nvSpPr>
        <p:spPr>
          <a:xfrm>
            <a:off x="0" y="0"/>
            <a:ext cx="12192000" cy="6858000"/>
          </a:xfrm>
          <a:prstGeom prst="rect">
            <a:avLst/>
          </a:prstGeom>
        </p:spPr>
        <p:txBody>
          <a:bodyPr/>
          <a:lstStyle/>
          <a:p>
            <a:endParaRPr lang="en-GB"/>
          </a:p>
        </p:txBody>
      </p:sp>
      <p:sp>
        <p:nvSpPr>
          <p:cNvPr id="12" name="Text Placeholder 35">
            <a:extLst>
              <a:ext uri="{FF2B5EF4-FFF2-40B4-BE49-F238E27FC236}">
                <a16:creationId xmlns:a16="http://schemas.microsoft.com/office/drawing/2014/main" id="{D4F7719C-958A-582B-053B-5A0E127E69D8}"/>
              </a:ext>
            </a:extLst>
          </p:cNvPr>
          <p:cNvSpPr>
            <a:spLocks noGrp="1"/>
          </p:cNvSpPr>
          <p:nvPr>
            <p:ph type="body" sz="quarter" idx="11" hasCustomPrompt="1"/>
          </p:nvPr>
        </p:nvSpPr>
        <p:spPr>
          <a:xfrm>
            <a:off x="2652032" y="1135894"/>
            <a:ext cx="6887936" cy="4586212"/>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GB" sz="40000" b="0" i="0" kern="1200" dirty="0">
                <a:solidFill>
                  <a:srgbClr val="CEB36E"/>
                </a:solidFill>
                <a:latin typeface="Bodoni MT" panose="02070603080606020203" pitchFamily="18" charset="77"/>
                <a:ea typeface="+mn-ea"/>
                <a:cs typeface="+mn-cs"/>
              </a:defRPr>
            </a:lvl1pPr>
          </a:lstStyle>
          <a:p>
            <a:pPr lvl="0"/>
            <a:r>
              <a:rPr lang="en-GB"/>
              <a:t>1</a:t>
            </a:r>
          </a:p>
        </p:txBody>
      </p:sp>
      <p:sp>
        <p:nvSpPr>
          <p:cNvPr id="11" name="Text Placeholder 2">
            <a:extLst>
              <a:ext uri="{FF2B5EF4-FFF2-40B4-BE49-F238E27FC236}">
                <a16:creationId xmlns:a16="http://schemas.microsoft.com/office/drawing/2014/main" id="{FDBBAD0F-B4DA-2C28-98DC-23FBE34C086C}"/>
              </a:ext>
            </a:extLst>
          </p:cNvPr>
          <p:cNvSpPr>
            <a:spLocks noGrp="1"/>
          </p:cNvSpPr>
          <p:nvPr>
            <p:ph type="body" sz="quarter" idx="18" hasCustomPrompt="1"/>
          </p:nvPr>
        </p:nvSpPr>
        <p:spPr>
          <a:xfrm>
            <a:off x="914852" y="1312673"/>
            <a:ext cx="10362296" cy="4232654"/>
          </a:xfrm>
          <a:prstGeom prst="rect">
            <a:avLst/>
          </a:prstGeom>
        </p:spPr>
        <p:txBody>
          <a:bodyPr anchor="ctr"/>
          <a:lstStyle>
            <a:lvl1pPr marL="0" indent="0" algn="ctr">
              <a:buNone/>
              <a:defRPr sz="5000" b="1" i="0">
                <a:solidFill>
                  <a:schemeClr val="bg1"/>
                </a:solidFill>
                <a:latin typeface="AvenirNext LT Pro Bold" panose="020B0504020202020204" pitchFamily="34" charset="77"/>
              </a:defRPr>
            </a:lvl1pPr>
            <a:lvl2pPr marL="457200" indent="0">
              <a:buNone/>
              <a:defRPr sz="8800" b="1" i="0">
                <a:latin typeface="AvenirNext LT Pro Bold" panose="020B0504020202020204" pitchFamily="34" charset="77"/>
              </a:defRPr>
            </a:lvl2pPr>
            <a:lvl3pPr marL="914400" indent="0">
              <a:buNone/>
              <a:defRPr sz="8800" b="1" i="0">
                <a:latin typeface="AvenirNext LT Pro Bold" panose="020B0504020202020204" pitchFamily="34" charset="77"/>
              </a:defRPr>
            </a:lvl3pPr>
            <a:lvl4pPr marL="1371600" indent="0">
              <a:buNone/>
              <a:defRPr sz="8800" b="1" i="0">
                <a:latin typeface="AvenirNext LT Pro Bold" panose="020B0504020202020204" pitchFamily="34" charset="77"/>
              </a:defRPr>
            </a:lvl4pPr>
            <a:lvl5pPr marL="1828800" indent="0">
              <a:buNone/>
              <a:defRPr sz="8800" b="1" i="0">
                <a:latin typeface="AvenirNext LT Pro Bold" panose="020B0504020202020204" pitchFamily="34" charset="77"/>
              </a:defRPr>
            </a:lvl5pPr>
          </a:lstStyle>
          <a:p>
            <a:pPr lvl="0"/>
            <a:r>
              <a:rPr lang="en-GB"/>
              <a:t>Your chapter title</a:t>
            </a:r>
          </a:p>
        </p:txBody>
      </p:sp>
    </p:spTree>
    <p:extLst>
      <p:ext uri="{BB962C8B-B14F-4D97-AF65-F5344CB8AC3E}">
        <p14:creationId xmlns:p14="http://schemas.microsoft.com/office/powerpoint/2010/main" val="399962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oleObject" Target="../embeddings/oleObject1.bin"/><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ags" Target="../tags/tag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1561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704" r:id="rId19"/>
    <p:sldLayoutId id="2147483705" r:id="rId20"/>
    <p:sldLayoutId id="2147483685" r:id="rId21"/>
    <p:sldLayoutId id="2147483706" r:id="rId22"/>
    <p:sldLayoutId id="2147483707" r:id="rId23"/>
    <p:sldLayoutId id="2147483709"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0"/>
            </p:custDataLst>
            <p:extLst>
              <p:ext uri="{D42A27DB-BD31-4B8C-83A1-F6EECF244321}">
                <p14:modId xmlns:p14="http://schemas.microsoft.com/office/powerpoint/2010/main" val="122861679"/>
              </p:ext>
            </p:extLst>
          </p:nvPr>
        </p:nvGraphicFramePr>
        <p:xfrm>
          <a:off x="1812" y="1443"/>
          <a:ext cx="1809" cy="1439"/>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7" name="Objekt 6" hidden="1"/>
                      <p:cNvPicPr/>
                      <p:nvPr/>
                    </p:nvPicPr>
                    <p:blipFill>
                      <a:blip r:embed="rId22"/>
                      <a:stretch>
                        <a:fillRect/>
                      </a:stretch>
                    </p:blipFill>
                    <p:spPr>
                      <a:xfrm>
                        <a:off x="1812" y="1443"/>
                        <a:ext cx="1809" cy="1439"/>
                      </a:xfrm>
                      <a:prstGeom prst="rect">
                        <a:avLst/>
                      </a:prstGeom>
                    </p:spPr>
                  </p:pic>
                </p:oleObj>
              </mc:Fallback>
            </mc:AlternateContent>
          </a:graphicData>
        </a:graphic>
      </p:graphicFrame>
      <p:sp>
        <p:nvSpPr>
          <p:cNvPr id="2" name="Titelplatzhalter 1"/>
          <p:cNvSpPr>
            <a:spLocks noGrp="1"/>
          </p:cNvSpPr>
          <p:nvPr>
            <p:ph type="title"/>
          </p:nvPr>
        </p:nvSpPr>
        <p:spPr>
          <a:xfrm>
            <a:off x="259913" y="143890"/>
            <a:ext cx="11666021" cy="418726"/>
          </a:xfrm>
          <a:prstGeom prst="rect">
            <a:avLst/>
          </a:prstGeom>
        </p:spPr>
        <p:txBody>
          <a:bodyPr vert="horz" wrap="square" lIns="0" tIns="0" rIns="0" bIns="0" rtlCol="0" anchor="t" anchorCtr="0">
            <a:spAutoFit/>
          </a:bodyPr>
          <a:lstStyle/>
          <a:p>
            <a:r>
              <a:rPr lang="en-GB" noProof="0"/>
              <a:t>Page title</a:t>
            </a:r>
          </a:p>
        </p:txBody>
      </p:sp>
      <p:sp>
        <p:nvSpPr>
          <p:cNvPr id="3" name="Textplatzhalter 2"/>
          <p:cNvSpPr>
            <a:spLocks noGrp="1"/>
          </p:cNvSpPr>
          <p:nvPr>
            <p:ph type="body" idx="1"/>
          </p:nvPr>
        </p:nvSpPr>
        <p:spPr>
          <a:xfrm>
            <a:off x="259913" y="1429055"/>
            <a:ext cx="11666021" cy="1512273"/>
          </a:xfrm>
          <a:prstGeom prst="rect">
            <a:avLst/>
          </a:prstGeom>
        </p:spPr>
        <p:txBody>
          <a:bodyPr vert="horz" wrap="square" lIns="0" tIns="0" rIns="0" bIns="0" rtlCol="0" anchor="t" anchorCtr="0">
            <a:spAutoFit/>
          </a:bodyPr>
          <a:lstStyle/>
          <a:p>
            <a:pPr lvl="0"/>
            <a:r>
              <a:rPr lang="en-GB" noProof="0" err="1"/>
              <a:t>Bodytext</a:t>
            </a:r>
            <a:r>
              <a:rPr lang="en-GB" noProof="0"/>
              <a:t> heading</a:t>
            </a:r>
          </a:p>
          <a:p>
            <a:pPr lvl="1"/>
            <a:r>
              <a:rPr lang="en-GB" noProof="0" err="1"/>
              <a:t>Bodytext</a:t>
            </a:r>
            <a:r>
              <a:rPr lang="en-GB" noProof="0"/>
              <a:t> 2</a:t>
            </a:r>
          </a:p>
          <a:p>
            <a:pPr lvl="2"/>
            <a:r>
              <a:rPr lang="en-GB" noProof="0" err="1"/>
              <a:t>Bodytext</a:t>
            </a:r>
            <a:r>
              <a:rPr lang="en-GB" noProof="0"/>
              <a:t> 3</a:t>
            </a:r>
          </a:p>
          <a:p>
            <a:pPr lvl="3"/>
            <a:r>
              <a:rPr lang="en-GB" noProof="0" err="1"/>
              <a:t>Bodytext</a:t>
            </a:r>
            <a:r>
              <a:rPr lang="en-GB" noProof="0"/>
              <a:t> 4</a:t>
            </a:r>
          </a:p>
          <a:p>
            <a:pPr lvl="4"/>
            <a:r>
              <a:rPr lang="en-GB" noProof="0" err="1"/>
              <a:t>Bodytext</a:t>
            </a:r>
            <a:r>
              <a:rPr lang="en-GB" noProof="0"/>
              <a:t> 5</a:t>
            </a:r>
          </a:p>
        </p:txBody>
      </p:sp>
      <p:sp>
        <p:nvSpPr>
          <p:cNvPr id="4" name="Datumsplatzhalter 3"/>
          <p:cNvSpPr>
            <a:spLocks noGrp="1"/>
          </p:cNvSpPr>
          <p:nvPr>
            <p:ph type="dt" sz="half" idx="2"/>
          </p:nvPr>
        </p:nvSpPr>
        <p:spPr>
          <a:xfrm>
            <a:off x="747184" y="6597536"/>
            <a:ext cx="1057790" cy="139590"/>
          </a:xfrm>
          <a:prstGeom prst="rect">
            <a:avLst/>
          </a:prstGeom>
        </p:spPr>
        <p:txBody>
          <a:bodyPr vert="horz" wrap="none" lIns="0" tIns="0" rIns="0" bIns="0" rtlCol="0" anchor="ctr" anchorCtr="0">
            <a:spAutoFit/>
          </a:bodyPr>
          <a:lstStyle>
            <a:lvl1pPr algn="l">
              <a:defRPr sz="907" b="0" cap="all" spc="172" baseline="0">
                <a:solidFill>
                  <a:schemeClr val="tx1"/>
                </a:solidFill>
                <a:latin typeface="CA Sans" pitchFamily="50" charset="0"/>
              </a:defRPr>
            </a:lvl1pPr>
          </a:lstStyle>
          <a:p>
            <a:fld id="{C247D1E9-FE88-46B0-BB55-C4CD1C83FDE8}" type="datetime4">
              <a:rPr lang="en-GB" noProof="0" smtClean="0"/>
              <a:t>15 February 2024</a:t>
            </a:fld>
            <a:endParaRPr lang="en-GB" noProof="0"/>
          </a:p>
        </p:txBody>
      </p:sp>
      <p:sp>
        <p:nvSpPr>
          <p:cNvPr id="5" name="Foliennummernplatzhalter 4"/>
          <p:cNvSpPr>
            <a:spLocks noGrp="1"/>
          </p:cNvSpPr>
          <p:nvPr>
            <p:ph type="sldNum" sz="quarter" idx="4"/>
          </p:nvPr>
        </p:nvSpPr>
        <p:spPr>
          <a:xfrm>
            <a:off x="338526" y="6597536"/>
            <a:ext cx="204030" cy="139590"/>
          </a:xfrm>
          <a:prstGeom prst="rect">
            <a:avLst/>
          </a:prstGeom>
        </p:spPr>
        <p:txBody>
          <a:bodyPr vert="horz" wrap="none" lIns="0" tIns="0" rIns="0" bIns="0" rtlCol="0" anchor="ctr" anchorCtr="0">
            <a:spAutoFit/>
          </a:bodyPr>
          <a:lstStyle>
            <a:lvl1pPr>
              <a:defRPr lang="de-AT" sz="907" b="0" spc="172" baseline="0" smtClean="0">
                <a:latin typeface="CA Sans" pitchFamily="50" charset="0"/>
              </a:defRPr>
            </a:lvl1pPr>
          </a:lstStyle>
          <a:p>
            <a:pPr algn="r"/>
            <a:fld id="{30272582-AA89-4A5B-9BA7-B311A460C225}" type="slidenum">
              <a:rPr lang="en-GB" noProof="0" smtClean="0"/>
              <a:pPr algn="r"/>
              <a:t>‹#›</a:t>
            </a:fld>
            <a:endParaRPr lang="en-GB" noProof="0"/>
          </a:p>
        </p:txBody>
      </p:sp>
    </p:spTree>
    <p:extLst>
      <p:ext uri="{BB962C8B-B14F-4D97-AF65-F5344CB8AC3E}">
        <p14:creationId xmlns:p14="http://schemas.microsoft.com/office/powerpoint/2010/main" val="181899865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2" r:id="rId4"/>
    <p:sldLayoutId id="2147483650" r:id="rId5"/>
    <p:sldLayoutId id="2147483658" r:id="rId6"/>
    <p:sldLayoutId id="2147483657" r:id="rId7"/>
    <p:sldLayoutId id="2147483654" r:id="rId8"/>
    <p:sldLayoutId id="2147483653" r:id="rId9"/>
    <p:sldLayoutId id="2147483656" r:id="rId10"/>
    <p:sldLayoutId id="2147483683" r:id="rId11"/>
    <p:sldLayoutId id="2147483686" r:id="rId12"/>
    <p:sldLayoutId id="2147483687" r:id="rId13"/>
    <p:sldLayoutId id="2147483688" r:id="rId14"/>
    <p:sldLayoutId id="2147483689" r:id="rId15"/>
    <p:sldLayoutId id="2147483690" r:id="rId16"/>
    <p:sldLayoutId id="2147483691" r:id="rId17"/>
    <p:sldLayoutId id="2147483692" r:id="rId18"/>
  </p:sldLayoutIdLst>
  <p:hf hdr="0" ftr="0"/>
  <p:txStyles>
    <p:titleStyle>
      <a:lvl1pPr algn="l" defTabSz="945947" rtl="0" eaLnBrk="1" latinLnBrk="0" hangingPunct="1">
        <a:spcBef>
          <a:spcPct val="0"/>
        </a:spcBef>
        <a:buNone/>
        <a:defRPr sz="2721" b="0" kern="1200">
          <a:solidFill>
            <a:schemeClr val="tx2"/>
          </a:solidFill>
          <a:latin typeface="CA Sans" pitchFamily="50" charset="0"/>
          <a:ea typeface="+mj-ea"/>
          <a:cs typeface="+mj-cs"/>
        </a:defRPr>
      </a:lvl1pPr>
    </p:titleStyle>
    <p:bodyStyle>
      <a:lvl1pPr marL="164126" indent="-164126" algn="l" defTabSz="945947" rtl="0" eaLnBrk="1" latinLnBrk="0" hangingPunct="1">
        <a:lnSpc>
          <a:spcPct val="100000"/>
        </a:lnSpc>
        <a:spcBef>
          <a:spcPts val="453"/>
        </a:spcBef>
        <a:buClr>
          <a:schemeClr val="tx2"/>
        </a:buClr>
        <a:buSzPct val="85000"/>
        <a:buFont typeface="CA Sans ExtraLight" pitchFamily="50" charset="0"/>
        <a:buChar char="•"/>
        <a:defRPr sz="1632" b="0" kern="1200" baseline="0">
          <a:solidFill>
            <a:schemeClr val="tx1"/>
          </a:solidFill>
          <a:latin typeface="+mn-lt"/>
          <a:ea typeface="+mn-ea"/>
          <a:cs typeface="+mn-cs"/>
        </a:defRPr>
      </a:lvl1pPr>
      <a:lvl2pPr marL="322494" indent="-162687" algn="l" defTabSz="945947" rtl="0" eaLnBrk="1" latinLnBrk="0" hangingPunct="1">
        <a:lnSpc>
          <a:spcPct val="100000"/>
        </a:lnSpc>
        <a:spcBef>
          <a:spcPts val="453"/>
        </a:spcBef>
        <a:buClr>
          <a:schemeClr val="tx2"/>
        </a:buClr>
        <a:buSzPct val="100000"/>
        <a:buFont typeface="CA Sans" pitchFamily="50" charset="0"/>
        <a:buChar char="−"/>
        <a:defRPr sz="1632" b="0" kern="1200">
          <a:solidFill>
            <a:schemeClr val="tx1"/>
          </a:solidFill>
          <a:latin typeface="+mn-lt"/>
          <a:ea typeface="+mn-ea"/>
          <a:cs typeface="+mn-cs"/>
        </a:defRPr>
      </a:lvl2pPr>
      <a:lvl3pPr marL="489499" indent="-159808" algn="l" defTabSz="945947" rtl="0" eaLnBrk="1" latinLnBrk="0" hangingPunct="1">
        <a:lnSpc>
          <a:spcPct val="100000"/>
        </a:lnSpc>
        <a:spcBef>
          <a:spcPts val="453"/>
        </a:spcBef>
        <a:buClr>
          <a:schemeClr val="tx2"/>
        </a:buClr>
        <a:buFont typeface="CA Sans" pitchFamily="50" charset="0"/>
        <a:buChar char="-"/>
        <a:defRPr sz="1632" b="0" kern="1200">
          <a:solidFill>
            <a:schemeClr val="tx1"/>
          </a:solidFill>
          <a:latin typeface="CA Sans Light" pitchFamily="50" charset="0"/>
          <a:ea typeface="+mn-ea"/>
          <a:cs typeface="+mn-cs"/>
        </a:defRPr>
      </a:lvl3pPr>
      <a:lvl4pPr marL="652186" indent="-164126" algn="l" defTabSz="945947" rtl="0" eaLnBrk="1" latinLnBrk="0" hangingPunct="1">
        <a:lnSpc>
          <a:spcPct val="100000"/>
        </a:lnSpc>
        <a:spcBef>
          <a:spcPts val="453"/>
        </a:spcBef>
        <a:buClrTx/>
        <a:buSzPct val="100000"/>
        <a:buFont typeface="CA Sans" pitchFamily="50" charset="0"/>
        <a:buChar char="-"/>
        <a:defRPr sz="1632" b="0" kern="1200" baseline="0">
          <a:solidFill>
            <a:schemeClr val="tx1"/>
          </a:solidFill>
          <a:latin typeface="CA Sans Light" pitchFamily="50" charset="0"/>
          <a:ea typeface="+mn-ea"/>
          <a:cs typeface="+mn-cs"/>
        </a:defRPr>
      </a:lvl4pPr>
      <a:lvl5pPr marL="811993" indent="-164126" algn="l" defTabSz="945947" rtl="0" eaLnBrk="1" latinLnBrk="0" hangingPunct="1">
        <a:lnSpc>
          <a:spcPct val="100000"/>
        </a:lnSpc>
        <a:spcBef>
          <a:spcPts val="453"/>
        </a:spcBef>
        <a:buSzPct val="100000"/>
        <a:buFont typeface="CA Sans" pitchFamily="50" charset="0"/>
        <a:buChar char="-"/>
        <a:defRPr sz="1632" b="0" kern="1200">
          <a:solidFill>
            <a:schemeClr val="tx1"/>
          </a:solidFill>
          <a:latin typeface="CA Sans Light" pitchFamily="50" charset="0"/>
          <a:ea typeface="+mn-ea"/>
          <a:cs typeface="+mn-cs"/>
        </a:defRPr>
      </a:lvl5pPr>
      <a:lvl6pPr marL="2601356" indent="-236487" algn="l" defTabSz="94594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6pPr>
      <a:lvl7pPr marL="3074329" indent="-236487" algn="l" defTabSz="94594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7pPr>
      <a:lvl8pPr marL="3547303" indent="-236487" algn="l" defTabSz="94594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8pPr>
      <a:lvl9pPr marL="4020277" indent="-236487" algn="l" defTabSz="94594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9pPr>
    </p:bodyStyle>
    <p:otherStyle>
      <a:defPPr>
        <a:defRPr lang="de-DE"/>
      </a:defPPr>
      <a:lvl1pPr marL="0" algn="l" defTabSz="945947" rtl="0" eaLnBrk="1" latinLnBrk="0" hangingPunct="1">
        <a:defRPr sz="1904" kern="1200">
          <a:solidFill>
            <a:schemeClr val="tx1"/>
          </a:solidFill>
          <a:latin typeface="+mn-lt"/>
          <a:ea typeface="+mn-ea"/>
          <a:cs typeface="+mn-cs"/>
        </a:defRPr>
      </a:lvl1pPr>
      <a:lvl2pPr marL="472974" algn="l" defTabSz="945947" rtl="0" eaLnBrk="1" latinLnBrk="0" hangingPunct="1">
        <a:defRPr sz="1904" kern="1200">
          <a:solidFill>
            <a:schemeClr val="tx1"/>
          </a:solidFill>
          <a:latin typeface="+mn-lt"/>
          <a:ea typeface="+mn-ea"/>
          <a:cs typeface="+mn-cs"/>
        </a:defRPr>
      </a:lvl2pPr>
      <a:lvl3pPr marL="945947" algn="l" defTabSz="945947" rtl="0" eaLnBrk="1" latinLnBrk="0" hangingPunct="1">
        <a:defRPr sz="1904" kern="1200">
          <a:solidFill>
            <a:schemeClr val="tx1"/>
          </a:solidFill>
          <a:latin typeface="+mn-lt"/>
          <a:ea typeface="+mn-ea"/>
          <a:cs typeface="+mn-cs"/>
        </a:defRPr>
      </a:lvl3pPr>
      <a:lvl4pPr marL="1418921" algn="l" defTabSz="945947" rtl="0" eaLnBrk="1" latinLnBrk="0" hangingPunct="1">
        <a:defRPr sz="1904" kern="1200">
          <a:solidFill>
            <a:schemeClr val="tx1"/>
          </a:solidFill>
          <a:latin typeface="+mn-lt"/>
          <a:ea typeface="+mn-ea"/>
          <a:cs typeface="+mn-cs"/>
        </a:defRPr>
      </a:lvl4pPr>
      <a:lvl5pPr marL="1891895" algn="l" defTabSz="945947" rtl="0" eaLnBrk="1" latinLnBrk="0" hangingPunct="1">
        <a:defRPr sz="1904" kern="1200">
          <a:solidFill>
            <a:schemeClr val="tx1"/>
          </a:solidFill>
          <a:latin typeface="+mn-lt"/>
          <a:ea typeface="+mn-ea"/>
          <a:cs typeface="+mn-cs"/>
        </a:defRPr>
      </a:lvl5pPr>
      <a:lvl6pPr marL="2364869" algn="l" defTabSz="945947" rtl="0" eaLnBrk="1" latinLnBrk="0" hangingPunct="1">
        <a:defRPr sz="1904" kern="1200">
          <a:solidFill>
            <a:schemeClr val="tx1"/>
          </a:solidFill>
          <a:latin typeface="+mn-lt"/>
          <a:ea typeface="+mn-ea"/>
          <a:cs typeface="+mn-cs"/>
        </a:defRPr>
      </a:lvl6pPr>
      <a:lvl7pPr marL="2837842" algn="l" defTabSz="945947" rtl="0" eaLnBrk="1" latinLnBrk="0" hangingPunct="1">
        <a:defRPr sz="1904" kern="1200">
          <a:solidFill>
            <a:schemeClr val="tx1"/>
          </a:solidFill>
          <a:latin typeface="+mn-lt"/>
          <a:ea typeface="+mn-ea"/>
          <a:cs typeface="+mn-cs"/>
        </a:defRPr>
      </a:lvl7pPr>
      <a:lvl8pPr marL="3310816" algn="l" defTabSz="945947" rtl="0" eaLnBrk="1" latinLnBrk="0" hangingPunct="1">
        <a:defRPr sz="1904" kern="1200">
          <a:solidFill>
            <a:schemeClr val="tx1"/>
          </a:solidFill>
          <a:latin typeface="+mn-lt"/>
          <a:ea typeface="+mn-ea"/>
          <a:cs typeface="+mn-cs"/>
        </a:defRPr>
      </a:lvl8pPr>
      <a:lvl9pPr marL="3783790" algn="l" defTabSz="945947"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customXml" Target="../ink/ink16.xml"/><Relationship Id="rId1" Type="http://schemas.openxmlformats.org/officeDocument/2006/relationships/slideLayout" Target="../slideLayouts/slideLayout11.xml"/><Relationship Id="rId6" Type="http://schemas.openxmlformats.org/officeDocument/2006/relationships/customXml" Target="../ink/ink18.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23.png"/><Relationship Id="rId12" Type="http://schemas.openxmlformats.org/officeDocument/2006/relationships/customXml" Target="../ink/ink24.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customXml" Target="../ink/ink21.xml"/><Relationship Id="rId11" Type="http://schemas.openxmlformats.org/officeDocument/2006/relationships/image" Target="../media/image45.png"/><Relationship Id="rId5" Type="http://schemas.openxmlformats.org/officeDocument/2006/relationships/image" Target="../media/image42.emf"/><Relationship Id="rId10" Type="http://schemas.openxmlformats.org/officeDocument/2006/relationships/customXml" Target="../ink/ink23.xml"/><Relationship Id="rId4" Type="http://schemas.openxmlformats.org/officeDocument/2006/relationships/image" Target="../media/image41.emf"/><Relationship Id="rId9" Type="http://schemas.openxmlformats.org/officeDocument/2006/relationships/image" Target="../media/image20.png"/><Relationship Id="rId14" Type="http://schemas.openxmlformats.org/officeDocument/2006/relationships/customXml" Target="../ink/ink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1.emf"/><Relationship Id="rId7" Type="http://schemas.openxmlformats.org/officeDocument/2006/relationships/image" Target="../media/image50.emf"/><Relationship Id="rId2" Type="http://schemas.openxmlformats.org/officeDocument/2006/relationships/image" Target="../media/image47.jpeg"/><Relationship Id="rId1" Type="http://schemas.openxmlformats.org/officeDocument/2006/relationships/slideLayout" Target="../slideLayouts/slideLayout21.xml"/><Relationship Id="rId6" Type="http://schemas.openxmlformats.org/officeDocument/2006/relationships/image" Target="../media/image49.emf"/><Relationship Id="rId5" Type="http://schemas.openxmlformats.org/officeDocument/2006/relationships/image" Target="../media/image42.emf"/><Relationship Id="rId4"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1.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emf"/><Relationship Id="rId7" Type="http://schemas.openxmlformats.org/officeDocument/2006/relationships/image" Target="../media/image54.jpeg"/><Relationship Id="rId2" Type="http://schemas.openxmlformats.org/officeDocument/2006/relationships/image" Target="../media/image41.emf"/><Relationship Id="rId1" Type="http://schemas.openxmlformats.org/officeDocument/2006/relationships/slideLayout" Target="../slideLayouts/slideLayout21.xml"/><Relationship Id="rId6" Type="http://schemas.openxmlformats.org/officeDocument/2006/relationships/image" Target="../media/image49.emf"/><Relationship Id="rId5" Type="http://schemas.openxmlformats.org/officeDocument/2006/relationships/image" Target="../media/image42.emf"/><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1.png"/><Relationship Id="rId2" Type="http://schemas.openxmlformats.org/officeDocument/2006/relationships/image" Target="../media/image41.emf"/><Relationship Id="rId1" Type="http://schemas.openxmlformats.org/officeDocument/2006/relationships/slideLayout" Target="../slideLayouts/slideLayout21.xml"/><Relationship Id="rId6" Type="http://schemas.openxmlformats.org/officeDocument/2006/relationships/image" Target="../media/image55.jpeg"/><Relationship Id="rId5" Type="http://schemas.openxmlformats.org/officeDocument/2006/relationships/image" Target="../media/image42.emf"/><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49.emf"/><Relationship Id="rId2" Type="http://schemas.openxmlformats.org/officeDocument/2006/relationships/image" Target="../media/image41.emf"/><Relationship Id="rId1" Type="http://schemas.openxmlformats.org/officeDocument/2006/relationships/slideLayout" Target="../slideLayouts/slideLayout21.xml"/><Relationship Id="rId6" Type="http://schemas.openxmlformats.org/officeDocument/2006/relationships/image" Target="../media/image48.emf"/><Relationship Id="rId5" Type="http://schemas.openxmlformats.org/officeDocument/2006/relationships/image" Target="../media/image42.emf"/><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1.emf"/><Relationship Id="rId7" Type="http://schemas.openxmlformats.org/officeDocument/2006/relationships/image" Target="../media/image48.emf"/><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2.emf"/><Relationship Id="rId5" Type="http://schemas.openxmlformats.org/officeDocument/2006/relationships/image" Target="../media/image57.jpeg"/><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customXml" Target="../ink/ink1.xml"/><Relationship Id="rId1" Type="http://schemas.openxmlformats.org/officeDocument/2006/relationships/slideLayout" Target="../slideLayouts/slideLayout11.xml"/><Relationship Id="rId6" Type="http://schemas.openxmlformats.org/officeDocument/2006/relationships/customXml" Target="../ink/ink3.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customXml" Target="../ink/ink6.xml"/><Relationship Id="rId1" Type="http://schemas.openxmlformats.org/officeDocument/2006/relationships/slideLayout" Target="../slideLayouts/slideLayout11.xml"/><Relationship Id="rId6" Type="http://schemas.openxmlformats.org/officeDocument/2006/relationships/customXml" Target="../ink/ink8.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customXml" Target="../ink/ink11.xml"/><Relationship Id="rId1" Type="http://schemas.openxmlformats.org/officeDocument/2006/relationships/slideLayout" Target="../slideLayouts/slideLayout11.xml"/><Relationship Id="rId6" Type="http://schemas.openxmlformats.org/officeDocument/2006/relationships/customXml" Target="../ink/ink13.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1999C-F891-AAF6-7F99-DCDAB49501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48963" y="411481"/>
            <a:ext cx="4294074" cy="5297580"/>
          </a:xfrm>
          <a:prstGeom prst="rect">
            <a:avLst/>
          </a:prstGeom>
        </p:spPr>
      </p:pic>
      <p:sp>
        <p:nvSpPr>
          <p:cNvPr id="3" name="Happiness in Amsterdam 31 01 2023">
            <a:extLst>
              <a:ext uri="{FF2B5EF4-FFF2-40B4-BE49-F238E27FC236}">
                <a16:creationId xmlns:a16="http://schemas.microsoft.com/office/drawing/2014/main" id="{CB2FDBE1-11C5-698D-FB8A-03C0272B8D2D}"/>
              </a:ext>
            </a:extLst>
          </p:cNvPr>
          <p:cNvSpPr txBox="1"/>
          <p:nvPr/>
        </p:nvSpPr>
        <p:spPr>
          <a:xfrm>
            <a:off x="2045492" y="5921985"/>
            <a:ext cx="8101013" cy="578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5" tIns="27725" rIns="27725" bIns="27725"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2000">
                <a:solidFill>
                  <a:srgbClr val="FFFFFF"/>
                </a:solidFill>
                <a:latin typeface="Avenir Next Regular"/>
                <a:ea typeface="Avenir Next Regular"/>
                <a:cs typeface="Avenir Next Regular"/>
                <a:sym typeface="Avenir Next Regular"/>
              </a:defRPr>
            </a:pPr>
            <a:r>
              <a:rPr kumimoji="0" lang="nl-NL" sz="1200" b="1" i="0" u="none" strike="noStrike" kern="1200" cap="none" spc="300" normalizeH="0" baseline="0" noProof="0">
                <a:ln>
                  <a:noFill/>
                </a:ln>
                <a:gradFill>
                  <a:gsLst>
                    <a:gs pos="0">
                      <a:srgbClr val="B89B57"/>
                    </a:gs>
                    <a:gs pos="50000">
                      <a:srgbClr val="DCD081"/>
                    </a:gs>
                    <a:gs pos="100000">
                      <a:srgbClr val="B89B57"/>
                    </a:gs>
                  </a:gsLst>
                  <a:lin ang="2700000" scaled="0"/>
                </a:gradFill>
                <a:effectLst/>
                <a:uLnTx/>
                <a:uFillTx/>
                <a:latin typeface="AvenirNext LT Pro Bold"/>
                <a:sym typeface="Avenir Next Regular"/>
              </a:rPr>
              <a:t>HAPPINESS ANYWHERE </a:t>
            </a:r>
            <a:r>
              <a:rPr lang="nl-NL" sz="1200" b="1" spc="300">
                <a:gradFill>
                  <a:gsLst>
                    <a:gs pos="0">
                      <a:srgbClr val="B89B57"/>
                    </a:gs>
                    <a:gs pos="50000">
                      <a:srgbClr val="DCD081"/>
                    </a:gs>
                    <a:gs pos="100000">
                      <a:srgbClr val="B89B57"/>
                    </a:gs>
                  </a:gsLst>
                  <a:lin ang="2700000" scaled="0"/>
                </a:gradFill>
                <a:latin typeface="AvenirNext LT Pro Bold"/>
                <a:sym typeface="Avenir Next Regular"/>
              </a:rPr>
              <a:t>VOOR </a:t>
            </a:r>
            <a:r>
              <a:rPr kumimoji="0" lang="nl-NL" sz="1200" b="1" i="0" u="none" strike="noStrike" kern="1200" cap="none" spc="300" normalizeH="0" baseline="0" noProof="0">
                <a:ln>
                  <a:noFill/>
                </a:ln>
                <a:gradFill>
                  <a:gsLst>
                    <a:gs pos="0">
                      <a:srgbClr val="B89B57"/>
                    </a:gs>
                    <a:gs pos="50000">
                      <a:srgbClr val="DCD081"/>
                    </a:gs>
                    <a:gs pos="100000">
                      <a:srgbClr val="B89B57"/>
                    </a:gs>
                  </a:gsLst>
                  <a:lin ang="2700000" scaled="0"/>
                </a:gradFill>
                <a:effectLst/>
                <a:uLnTx/>
                <a:uFillTx/>
                <a:latin typeface="AvenirNext LT Pro Bold"/>
                <a:sym typeface="Avenir Next Regular"/>
              </a:rPr>
              <a:t>ICI PARIS XL</a:t>
            </a:r>
          </a:p>
          <a:p>
            <a:pPr marL="0" marR="0" lvl="0" indent="0" algn="ctr" defTabSz="914400" rtl="0" eaLnBrk="1" fontAlgn="auto" latinLnBrk="0" hangingPunct="1">
              <a:lnSpc>
                <a:spcPct val="150000"/>
              </a:lnSpc>
              <a:spcBef>
                <a:spcPts val="0"/>
              </a:spcBef>
              <a:spcAft>
                <a:spcPts val="0"/>
              </a:spcAft>
              <a:buClrTx/>
              <a:buSzTx/>
              <a:buFontTx/>
              <a:buNone/>
              <a:tabLst/>
              <a:defRPr sz="2000">
                <a:solidFill>
                  <a:srgbClr val="FFFFFF"/>
                </a:solidFill>
                <a:latin typeface="Avenir Next Regular"/>
                <a:ea typeface="Avenir Next Regular"/>
                <a:cs typeface="Avenir Next Regular"/>
                <a:sym typeface="Avenir Next Regular"/>
              </a:defRPr>
            </a:pPr>
            <a:r>
              <a:rPr lang="nl-NL" sz="1200" b="1" spc="300">
                <a:gradFill>
                  <a:gsLst>
                    <a:gs pos="0">
                      <a:srgbClr val="B89B57"/>
                    </a:gs>
                    <a:gs pos="50000">
                      <a:srgbClr val="DCD081"/>
                    </a:gs>
                    <a:gs pos="100000">
                      <a:srgbClr val="B89B57"/>
                    </a:gs>
                  </a:gsLst>
                  <a:lin ang="2700000" scaled="0"/>
                </a:gradFill>
                <a:latin typeface="AvenirNext LT Pro Bold"/>
                <a:sym typeface="Avenir Next Regular"/>
              </a:rPr>
              <a:t>TEAM SAMENSTELLING</a:t>
            </a:r>
            <a:endParaRPr kumimoji="0" lang="nl-NL" sz="1200" b="1" i="0" u="none" strike="noStrike" kern="1200" cap="none" spc="300" normalizeH="0" baseline="0" noProof="0">
              <a:ln>
                <a:noFill/>
              </a:ln>
              <a:gradFill>
                <a:gsLst>
                  <a:gs pos="0">
                    <a:srgbClr val="B89B57"/>
                  </a:gs>
                  <a:gs pos="50000">
                    <a:srgbClr val="DCD081"/>
                  </a:gs>
                  <a:gs pos="100000">
                    <a:srgbClr val="B89B57"/>
                  </a:gs>
                </a:gsLst>
                <a:lin ang="2700000" scaled="0"/>
              </a:gradFill>
              <a:effectLst/>
              <a:uLnTx/>
              <a:uFillTx/>
              <a:latin typeface="AvenirNext LT Pro Bold"/>
              <a:sym typeface="Avenir Next Regular"/>
            </a:endParaRPr>
          </a:p>
        </p:txBody>
      </p:sp>
    </p:spTree>
    <p:extLst>
      <p:ext uri="{BB962C8B-B14F-4D97-AF65-F5344CB8AC3E}">
        <p14:creationId xmlns:p14="http://schemas.microsoft.com/office/powerpoint/2010/main" val="40715510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857CC-8308-35E4-EC18-283067344D4E}"/>
              </a:ext>
            </a:extLst>
          </p:cNvPr>
          <p:cNvSpPr>
            <a:spLocks noGrp="1"/>
          </p:cNvSpPr>
          <p:nvPr>
            <p:ph type="body" sz="quarter" idx="11"/>
          </p:nvPr>
        </p:nvSpPr>
        <p:spPr>
          <a:xfrm>
            <a:off x="1705510" y="0"/>
            <a:ext cx="8780980" cy="6858000"/>
          </a:xfrm>
        </p:spPr>
        <p:txBody>
          <a:bodyPr lIns="91440" tIns="45720" rIns="91440" bIns="45720" anchor="ctr">
            <a:noAutofit/>
          </a:bodyPr>
          <a:lstStyle/>
          <a:p>
            <a:r>
              <a:rPr lang="en-GB" sz="50000" b="1" i="1">
                <a:gradFill>
                  <a:gsLst>
                    <a:gs pos="0">
                      <a:srgbClr val="B89B57"/>
                    </a:gs>
                    <a:gs pos="50000">
                      <a:srgbClr val="DCD081"/>
                    </a:gs>
                    <a:gs pos="100000">
                      <a:srgbClr val="B89B57"/>
                    </a:gs>
                  </a:gsLst>
                  <a:lin ang="2700000" scaled="1"/>
                </a:gradFill>
                <a:latin typeface="Bodoni MT Black" panose="02070603080606020203" pitchFamily="18" charset="77"/>
              </a:rPr>
              <a:t>2</a:t>
            </a:r>
          </a:p>
        </p:txBody>
      </p:sp>
      <p:sp>
        <p:nvSpPr>
          <p:cNvPr id="3" name="Text Placeholder 2">
            <a:extLst>
              <a:ext uri="{FF2B5EF4-FFF2-40B4-BE49-F238E27FC236}">
                <a16:creationId xmlns:a16="http://schemas.microsoft.com/office/drawing/2014/main" id="{479BF544-110C-B2FE-EBA6-0D2BC1E5F373}"/>
              </a:ext>
            </a:extLst>
          </p:cNvPr>
          <p:cNvSpPr>
            <a:spLocks noGrp="1"/>
          </p:cNvSpPr>
          <p:nvPr>
            <p:ph type="body" sz="quarter" idx="18"/>
          </p:nvPr>
        </p:nvSpPr>
        <p:spPr>
          <a:xfrm>
            <a:off x="914852" y="2311121"/>
            <a:ext cx="10362296" cy="2021401"/>
          </a:xfrm>
        </p:spPr>
        <p:txBody>
          <a:bodyPr lIns="91440" tIns="45720" rIns="91440" bIns="45720" anchor="ctr"/>
          <a:lstStyle/>
          <a:p>
            <a:pPr>
              <a:lnSpc>
                <a:spcPts val="5000"/>
              </a:lnSpc>
            </a:pPr>
            <a:r>
              <a:rPr lang="en-GB">
                <a:latin typeface="Avenir Next LT Pro"/>
              </a:rPr>
              <a:t> </a:t>
            </a:r>
            <a:r>
              <a:rPr lang="en-GB" err="1">
                <a:latin typeface="Avenir Next LT Pro"/>
              </a:rPr>
              <a:t>Onze</a:t>
            </a:r>
            <a:r>
              <a:rPr lang="en-GB">
                <a:latin typeface="Avenir Next LT Pro"/>
              </a:rPr>
              <a:t> ‘way of working’</a:t>
            </a:r>
          </a:p>
        </p:txBody>
      </p:sp>
    </p:spTree>
    <p:extLst>
      <p:ext uri="{BB962C8B-B14F-4D97-AF65-F5344CB8AC3E}">
        <p14:creationId xmlns:p14="http://schemas.microsoft.com/office/powerpoint/2010/main" val="272927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5BF70966-679A-B04E-F58C-15635832311C}"/>
              </a:ext>
            </a:extLst>
          </p:cNvPr>
          <p:cNvSpPr txBox="1">
            <a:spLocks/>
          </p:cNvSpPr>
          <p:nvPr/>
        </p:nvSpPr>
        <p:spPr>
          <a:xfrm>
            <a:off x="437389" y="265216"/>
            <a:ext cx="7070994" cy="2496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050" spc="600">
                <a:solidFill>
                  <a:srgbClr val="282830"/>
                </a:solidFill>
                <a:uFill>
                  <a:solidFill>
                    <a:srgbClr val="DCCF7F"/>
                  </a:solidFill>
                </a:uFill>
                <a:latin typeface="Avenir Next LT Pro"/>
                <a:cs typeface="Arial"/>
              </a:rPr>
              <a:t>TERUGKERENDE MEETINGS (MET KLANT)</a:t>
            </a:r>
            <a:endParaRPr lang="en-BE" sz="1050" spc="600">
              <a:solidFill>
                <a:srgbClr val="282830"/>
              </a:solidFill>
              <a:uFill>
                <a:solidFill>
                  <a:srgbClr val="DCCF7F"/>
                </a:solidFill>
              </a:uFill>
              <a:latin typeface="Avenir Next LT Pro" panose="020B0504020202020204" pitchFamily="34" charset="77"/>
              <a:cs typeface="Arial" panose="020B0604020202020204" pitchFamily="34" charset="0"/>
            </a:endParaRPr>
          </a:p>
        </p:txBody>
      </p:sp>
      <p:cxnSp>
        <p:nvCxnSpPr>
          <p:cNvPr id="3" name="Straight Connector 2">
            <a:extLst>
              <a:ext uri="{FF2B5EF4-FFF2-40B4-BE49-F238E27FC236}">
                <a16:creationId xmlns:a16="http://schemas.microsoft.com/office/drawing/2014/main" id="{AF64E708-B6D2-3C82-392D-F467D0F4FD85}"/>
              </a:ext>
            </a:extLst>
          </p:cNvPr>
          <p:cNvCxnSpPr>
            <a:cxnSpLocks/>
          </p:cNvCxnSpPr>
          <p:nvPr/>
        </p:nvCxnSpPr>
        <p:spPr>
          <a:xfrm>
            <a:off x="437389" y="536198"/>
            <a:ext cx="5051195" cy="18120"/>
          </a:xfrm>
          <a:prstGeom prst="line">
            <a:avLst/>
          </a:prstGeom>
          <a:noFill/>
          <a:ln w="12700" cap="flat" cmpd="sng" algn="ctr">
            <a:solidFill>
              <a:srgbClr val="DCCF7F"/>
            </a:solidFill>
            <a:prstDash val="solid"/>
            <a:miter lim="800000"/>
          </a:ln>
          <a:effectLst/>
        </p:spPr>
      </p:cxnSp>
      <p:graphicFrame>
        <p:nvGraphicFramePr>
          <p:cNvPr id="5" name="Table 4">
            <a:extLst>
              <a:ext uri="{FF2B5EF4-FFF2-40B4-BE49-F238E27FC236}">
                <a16:creationId xmlns:a16="http://schemas.microsoft.com/office/drawing/2014/main" id="{ED0D0F3B-022C-3A9C-BB22-459378F865C6}"/>
              </a:ext>
            </a:extLst>
          </p:cNvPr>
          <p:cNvGraphicFramePr>
            <a:graphicFrameLocks noGrp="1"/>
          </p:cNvGraphicFramePr>
          <p:nvPr>
            <p:extLst>
              <p:ext uri="{D42A27DB-BD31-4B8C-83A1-F6EECF244321}">
                <p14:modId xmlns:p14="http://schemas.microsoft.com/office/powerpoint/2010/main" val="218872724"/>
              </p:ext>
            </p:extLst>
          </p:nvPr>
        </p:nvGraphicFramePr>
        <p:xfrm>
          <a:off x="437389" y="772750"/>
          <a:ext cx="10887455" cy="5404116"/>
        </p:xfrm>
        <a:graphic>
          <a:graphicData uri="http://schemas.openxmlformats.org/drawingml/2006/table">
            <a:tbl>
              <a:tblPr firstRow="1" firstCol="1" bandRow="1">
                <a:tableStyleId>{5940675A-B579-460E-94D1-54222C63F5DA}</a:tableStyleId>
              </a:tblPr>
              <a:tblGrid>
                <a:gridCol w="1944366">
                  <a:extLst>
                    <a:ext uri="{9D8B030D-6E8A-4147-A177-3AD203B41FA5}">
                      <a16:colId xmlns:a16="http://schemas.microsoft.com/office/drawing/2014/main" val="2342733552"/>
                    </a:ext>
                  </a:extLst>
                </a:gridCol>
                <a:gridCol w="1810769">
                  <a:extLst>
                    <a:ext uri="{9D8B030D-6E8A-4147-A177-3AD203B41FA5}">
                      <a16:colId xmlns:a16="http://schemas.microsoft.com/office/drawing/2014/main" val="1446305796"/>
                    </a:ext>
                  </a:extLst>
                </a:gridCol>
                <a:gridCol w="1969477">
                  <a:extLst>
                    <a:ext uri="{9D8B030D-6E8A-4147-A177-3AD203B41FA5}">
                      <a16:colId xmlns:a16="http://schemas.microsoft.com/office/drawing/2014/main" val="2876975695"/>
                    </a:ext>
                  </a:extLst>
                </a:gridCol>
                <a:gridCol w="2215132">
                  <a:extLst>
                    <a:ext uri="{9D8B030D-6E8A-4147-A177-3AD203B41FA5}">
                      <a16:colId xmlns:a16="http://schemas.microsoft.com/office/drawing/2014/main" val="1811265395"/>
                    </a:ext>
                  </a:extLst>
                </a:gridCol>
                <a:gridCol w="2947711">
                  <a:extLst>
                    <a:ext uri="{9D8B030D-6E8A-4147-A177-3AD203B41FA5}">
                      <a16:colId xmlns:a16="http://schemas.microsoft.com/office/drawing/2014/main" val="833768131"/>
                    </a:ext>
                  </a:extLst>
                </a:gridCol>
              </a:tblGrid>
              <a:tr h="629596">
                <a:tc>
                  <a:txBody>
                    <a:bodyPr/>
                    <a:lstStyle/>
                    <a:p>
                      <a:pPr algn="ctr"/>
                      <a:r>
                        <a:rPr lang="en-NL" sz="1400" b="0" i="0" kern="1200">
                          <a:solidFill>
                            <a:schemeClr val="tx1"/>
                          </a:solidFill>
                          <a:latin typeface="Avenir Next LT Pro" panose="020B0504020202020204" pitchFamily="34" charset="77"/>
                          <a:ea typeface="+mn-ea"/>
                          <a:cs typeface="+mn-cs"/>
                        </a:rPr>
                        <a:t>SOORT MEETING/ ACTIVITEIT</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panose="020B0504020202020204" pitchFamily="34" charset="77"/>
                          <a:ea typeface="+mn-ea"/>
                          <a:cs typeface="+mn-cs"/>
                        </a:rPr>
                        <a:t>WANNEER</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panose="020B0504020202020204" pitchFamily="34" charset="77"/>
                          <a:ea typeface="+mn-ea"/>
                          <a:cs typeface="+mn-cs"/>
                        </a:rPr>
                        <a:t>LOCATIE</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panose="020B0504020202020204" pitchFamily="34" charset="77"/>
                          <a:ea typeface="+mn-ea"/>
                          <a:cs typeface="+mn-cs"/>
                        </a:rPr>
                        <a:t>WIE VAN KLANT?</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panose="020B0504020202020204" pitchFamily="34" charset="77"/>
                          <a:ea typeface="+mn-ea"/>
                          <a:cs typeface="+mn-cs"/>
                        </a:rPr>
                        <a:t>WIE VAN BUREAU?</a:t>
                      </a:r>
                    </a:p>
                  </a:txBody>
                  <a:tcPr marL="34290" marR="34290" marT="4763" marB="4763" anchor="ctr">
                    <a:solidFill>
                      <a:schemeClr val="bg1">
                        <a:lumMod val="95000"/>
                      </a:schemeClr>
                    </a:solidFill>
                  </a:tcPr>
                </a:tc>
                <a:extLst>
                  <a:ext uri="{0D108BD9-81ED-4DB2-BD59-A6C34878D82A}">
                    <a16:rowId xmlns:a16="http://schemas.microsoft.com/office/drawing/2014/main" val="1921021244"/>
                  </a:ext>
                </a:extLst>
              </a:tr>
              <a:tr h="954904">
                <a:tc>
                  <a:txBody>
                    <a:bodyPr/>
                    <a:lstStyle/>
                    <a:p>
                      <a:pPr algn="ctr"/>
                      <a:r>
                        <a:rPr lang="en-NL" sz="1200" b="0" i="0" kern="1200">
                          <a:solidFill>
                            <a:schemeClr val="tx1"/>
                          </a:solidFill>
                          <a:latin typeface="Avenir Next LT Pro" panose="020B0504020202020204" pitchFamily="34" charset="77"/>
                          <a:ea typeface="+mn-ea"/>
                          <a:cs typeface="+mn-cs"/>
                        </a:rPr>
                        <a:t>Wekelijkse status </a:t>
                      </a:r>
                    </a:p>
                    <a:p>
                      <a:pPr algn="ctr"/>
                      <a:r>
                        <a:rPr lang="en-NL" sz="1200" b="0" i="0" kern="1200">
                          <a:solidFill>
                            <a:schemeClr val="tx1"/>
                          </a:solidFill>
                          <a:latin typeface="Avenir Next LT Pro" panose="020B0504020202020204" pitchFamily="34" charset="77"/>
                          <a:ea typeface="+mn-ea"/>
                          <a:cs typeface="+mn-cs"/>
                        </a:rPr>
                        <a:t>meetings</a:t>
                      </a:r>
                    </a:p>
                  </a:txBody>
                  <a:tcPr marL="34290" marR="34290" marT="4763" marB="4763" anchor="ctr"/>
                </a:tc>
                <a:tc>
                  <a:txBody>
                    <a:bodyPr/>
                    <a:lstStyle/>
                    <a:p>
                      <a:pPr algn="ctr"/>
                      <a:r>
                        <a:rPr lang="en-GB" sz="1200" b="0" i="0" kern="1200">
                          <a:solidFill>
                            <a:schemeClr val="tx1"/>
                          </a:solidFill>
                          <a:latin typeface="Avenir Next LT Pro" panose="020B0504020202020204" pitchFamily="34" charset="77"/>
                          <a:ea typeface="+mn-ea"/>
                          <a:cs typeface="+mn-cs"/>
                        </a:rPr>
                        <a:t>I</a:t>
                      </a:r>
                      <a:r>
                        <a:rPr lang="en-NL" sz="1200" b="0" i="0" kern="1200">
                          <a:solidFill>
                            <a:schemeClr val="tx1"/>
                          </a:solidFill>
                          <a:latin typeface="Avenir Next LT Pro" panose="020B0504020202020204" pitchFamily="34" charset="77"/>
                          <a:ea typeface="+mn-ea"/>
                          <a:cs typeface="+mn-cs"/>
                        </a:rPr>
                        <a:t>edere dinsdag</a:t>
                      </a:r>
                    </a:p>
                    <a:p>
                      <a:pPr algn="ctr"/>
                      <a:r>
                        <a:rPr lang="en-NL" sz="1200" b="0" i="0" kern="1200">
                          <a:solidFill>
                            <a:schemeClr val="tx1"/>
                          </a:solidFill>
                          <a:latin typeface="Avenir Next LT Pro" panose="020B0504020202020204" pitchFamily="34" charset="77"/>
                          <a:ea typeface="+mn-ea"/>
                          <a:cs typeface="+mn-cs"/>
                        </a:rPr>
                        <a:t> (60 min)</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L" sz="1200" kern="1200">
                        <a:solidFill>
                          <a:schemeClr val="tx1"/>
                        </a:solidFill>
                        <a:effectLst/>
                        <a:latin typeface="Avenir Next LT Pro" panose="020B0504020202020204" pitchFamily="34"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venir Next LT Pro" panose="020B0504020202020204" pitchFamily="34" charset="77"/>
                          <a:ea typeface="+mn-ea"/>
                          <a:cs typeface="+mn-cs"/>
                        </a:rPr>
                        <a:t>A</a:t>
                      </a:r>
                      <a:r>
                        <a:rPr lang="en-NL" sz="1200" kern="1200">
                          <a:solidFill>
                            <a:schemeClr val="tx1"/>
                          </a:solidFill>
                          <a:effectLst/>
                          <a:latin typeface="Avenir Next LT Pro" panose="020B0504020202020204" pitchFamily="34" charset="77"/>
                          <a:ea typeface="+mn-ea"/>
                          <a:cs typeface="+mn-cs"/>
                        </a:rPr>
                        <a:t>lternerend Call &amp; F2F</a:t>
                      </a:r>
                    </a:p>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kern="1200">
                          <a:solidFill>
                            <a:schemeClr val="tx1"/>
                          </a:solidFill>
                          <a:effectLst/>
                          <a:latin typeface="Avenir Next LT Pro" panose="020B0504020202020204" pitchFamily="34" charset="77"/>
                          <a:ea typeface="+mn-ea"/>
                          <a:cs typeface="+mn-cs"/>
                        </a:rPr>
                        <a:t>(2 keer per maand op locatie in NL of Belgie)</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Key team members</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b="0" i="0" kern="1200">
                          <a:solidFill>
                            <a:schemeClr val="tx1"/>
                          </a:solidFill>
                          <a:latin typeface="Avenir Next LT Pro" panose="020B0504020202020204" pitchFamily="34" charset="77"/>
                          <a:ea typeface="+mn-ea"/>
                          <a:cs typeface="+mn-cs"/>
                        </a:rPr>
                        <a:t>Iris, Mattias, Julie</a:t>
                      </a:r>
                    </a:p>
                  </a:txBody>
                  <a:tcPr marL="34290" marR="34290" marT="4763" marB="4763" anchor="ctr"/>
                </a:tc>
                <a:extLst>
                  <a:ext uri="{0D108BD9-81ED-4DB2-BD59-A6C34878D82A}">
                    <a16:rowId xmlns:a16="http://schemas.microsoft.com/office/drawing/2014/main" val="2043431786"/>
                  </a:ext>
                </a:extLst>
              </a:tr>
              <a:tr h="954904">
                <a:tc>
                  <a:txBody>
                    <a:bodyPr/>
                    <a:lstStyle/>
                    <a:p>
                      <a:pPr algn="ctr"/>
                      <a:r>
                        <a:rPr lang="en-NL" sz="1200" b="0" i="0" kern="1200">
                          <a:solidFill>
                            <a:schemeClr val="tx1"/>
                          </a:solidFill>
                          <a:latin typeface="Avenir Next LT Pro" panose="020B0504020202020204" pitchFamily="34" charset="77"/>
                          <a:ea typeface="+mn-ea"/>
                          <a:cs typeface="+mn-cs"/>
                        </a:rPr>
                        <a:t>Maandelijkse rapportage gespendeerde uren</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3 weken na maand afsluiting</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Avenir Next LT Pro" panose="020B0504020202020204" pitchFamily="34" charset="77"/>
                          <a:ea typeface="+mn-ea"/>
                          <a:cs typeface="+mn-cs"/>
                        </a:rPr>
                        <a:t>Via email – </a:t>
                      </a:r>
                      <a:r>
                        <a:rPr lang="en-GB" sz="1200" i="0" kern="1200" err="1">
                          <a:solidFill>
                            <a:schemeClr val="tx1"/>
                          </a:solidFill>
                          <a:effectLst/>
                          <a:latin typeface="Avenir Next LT Pro" panose="020B0504020202020204" pitchFamily="34" charset="77"/>
                          <a:ea typeface="+mn-ea"/>
                          <a:cs typeface="+mn-cs"/>
                        </a:rPr>
                        <a:t>te</a:t>
                      </a:r>
                      <a:r>
                        <a:rPr lang="en-GB" sz="1200" i="0" kern="1200">
                          <a:solidFill>
                            <a:schemeClr val="tx1"/>
                          </a:solidFill>
                          <a:effectLst/>
                          <a:latin typeface="Avenir Next LT Pro" panose="020B0504020202020204" pitchFamily="34" charset="77"/>
                          <a:ea typeface="+mn-ea"/>
                          <a:cs typeface="+mn-cs"/>
                        </a:rPr>
                        <a:t> </a:t>
                      </a:r>
                      <a:r>
                        <a:rPr lang="en-GB" sz="1200" i="0" kern="1200" err="1">
                          <a:solidFill>
                            <a:schemeClr val="tx1"/>
                          </a:solidFill>
                          <a:effectLst/>
                          <a:latin typeface="Avenir Next LT Pro" panose="020B0504020202020204" pitchFamily="34" charset="77"/>
                          <a:ea typeface="+mn-ea"/>
                          <a:cs typeface="+mn-cs"/>
                        </a:rPr>
                        <a:t>bespreken</a:t>
                      </a:r>
                      <a:r>
                        <a:rPr lang="en-GB" sz="1200" i="0" kern="1200">
                          <a:solidFill>
                            <a:schemeClr val="tx1"/>
                          </a:solidFill>
                          <a:effectLst/>
                          <a:latin typeface="Avenir Next LT Pro" panose="020B0504020202020204" pitchFamily="34" charset="77"/>
                          <a:ea typeface="+mn-ea"/>
                          <a:cs typeface="+mn-cs"/>
                        </a:rPr>
                        <a:t> </a:t>
                      </a:r>
                      <a:r>
                        <a:rPr lang="en-GB" sz="1200" i="0" kern="1200" err="1">
                          <a:solidFill>
                            <a:schemeClr val="tx1"/>
                          </a:solidFill>
                          <a:effectLst/>
                          <a:latin typeface="Avenir Next LT Pro" panose="020B0504020202020204" pitchFamily="34" charset="77"/>
                          <a:ea typeface="+mn-ea"/>
                          <a:cs typeface="+mn-cs"/>
                        </a:rPr>
                        <a:t>tijdens</a:t>
                      </a:r>
                      <a:r>
                        <a:rPr lang="en-GB" sz="1200" i="0" kern="1200">
                          <a:solidFill>
                            <a:schemeClr val="tx1"/>
                          </a:solidFill>
                          <a:effectLst/>
                          <a:latin typeface="Avenir Next LT Pro" panose="020B0504020202020204" pitchFamily="34" charset="77"/>
                          <a:ea typeface="+mn-ea"/>
                          <a:cs typeface="+mn-cs"/>
                        </a:rPr>
                        <a:t> de </a:t>
                      </a:r>
                      <a:r>
                        <a:rPr lang="en-GB" sz="1200" i="0" kern="1200" err="1">
                          <a:solidFill>
                            <a:schemeClr val="tx1"/>
                          </a:solidFill>
                          <a:effectLst/>
                          <a:latin typeface="Avenir Next LT Pro" panose="020B0504020202020204" pitchFamily="34" charset="77"/>
                          <a:ea typeface="+mn-ea"/>
                          <a:cs typeface="+mn-cs"/>
                        </a:rPr>
                        <a:t>wekelijkse</a:t>
                      </a:r>
                      <a:r>
                        <a:rPr lang="en-GB" sz="1200" i="0" kern="1200">
                          <a:solidFill>
                            <a:schemeClr val="tx1"/>
                          </a:solidFill>
                          <a:effectLst/>
                          <a:latin typeface="Avenir Next LT Pro" panose="020B0504020202020204" pitchFamily="34" charset="77"/>
                          <a:ea typeface="+mn-ea"/>
                          <a:cs typeface="+mn-cs"/>
                        </a:rPr>
                        <a:t> status</a:t>
                      </a:r>
                      <a:endParaRPr lang="en-NL" sz="1200" i="0" kern="1200">
                        <a:solidFill>
                          <a:schemeClr val="tx1"/>
                        </a:solidFill>
                        <a:effectLst/>
                        <a:latin typeface="Avenir Next LT Pro" panose="020B0504020202020204" pitchFamily="34" charset="77"/>
                        <a:ea typeface="+mn-ea"/>
                        <a:cs typeface="+mn-cs"/>
                      </a:endParaRP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Team lead</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Iris &amp; Mattias</a:t>
                      </a:r>
                    </a:p>
                  </a:txBody>
                  <a:tcPr marL="34290" marR="34290" marT="4763" marB="4763" anchor="ctr"/>
                </a:tc>
                <a:extLst>
                  <a:ext uri="{0D108BD9-81ED-4DB2-BD59-A6C34878D82A}">
                    <a16:rowId xmlns:a16="http://schemas.microsoft.com/office/drawing/2014/main" val="4028210190"/>
                  </a:ext>
                </a:extLst>
              </a:tr>
              <a:tr h="954904">
                <a:tc>
                  <a:txBody>
                    <a:bodyPr/>
                    <a:lstStyle/>
                    <a:p>
                      <a:pPr algn="ctr"/>
                      <a:r>
                        <a:rPr lang="en-NL" sz="1200" b="0" i="0" kern="1200">
                          <a:solidFill>
                            <a:schemeClr val="tx1"/>
                          </a:solidFill>
                          <a:latin typeface="Avenir Next LT Pro" panose="020B0504020202020204" pitchFamily="34" charset="77"/>
                          <a:ea typeface="+mn-ea"/>
                          <a:cs typeface="+mn-cs"/>
                        </a:rPr>
                        <a:t>Kwartaal strategie sessie (als doorgegeven in RFQ)</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Ieder kwartaal (4 x per jaar)</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kern="1200">
                          <a:solidFill>
                            <a:schemeClr val="tx1"/>
                          </a:solidFill>
                          <a:effectLst/>
                          <a:latin typeface="Avenir Next LT Pro" panose="020B0504020202020204" pitchFamily="34" charset="77"/>
                          <a:ea typeface="+mn-ea"/>
                          <a:cs typeface="+mn-cs"/>
                        </a:rPr>
                        <a:t>TBD</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Volledig team?</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Account en strategie</a:t>
                      </a:r>
                    </a:p>
                  </a:txBody>
                  <a:tcPr marL="34290" marR="34290" marT="4763" marB="4763" anchor="ctr"/>
                </a:tc>
                <a:extLst>
                  <a:ext uri="{0D108BD9-81ED-4DB2-BD59-A6C34878D82A}">
                    <a16:rowId xmlns:a16="http://schemas.microsoft.com/office/drawing/2014/main" val="2454986113"/>
                  </a:ext>
                </a:extLst>
              </a:tr>
              <a:tr h="954904">
                <a:tc>
                  <a:txBody>
                    <a:bodyPr/>
                    <a:lstStyle/>
                    <a:p>
                      <a:pPr algn="ctr"/>
                      <a:r>
                        <a:rPr lang="en-NL" sz="1200" b="0" i="0" kern="1200">
                          <a:solidFill>
                            <a:schemeClr val="tx1"/>
                          </a:solidFill>
                          <a:latin typeface="Avenir Next LT Pro" panose="020B0504020202020204" pitchFamily="34" charset="77"/>
                          <a:ea typeface="+mn-ea"/>
                          <a:cs typeface="+mn-cs"/>
                        </a:rPr>
                        <a:t>Jaarlijkse 'After Cannes’ Bureau sessie (Inspirerende Creatieve dag – voor team building en inspiratie)</a:t>
                      </a:r>
                    </a:p>
                  </a:txBody>
                  <a:tcPr marL="34290" marR="34290" marT="4763" marB="4763" anchor="ctr"/>
                </a:tc>
                <a:tc>
                  <a:txBody>
                    <a:bodyPr/>
                    <a:lstStyle/>
                    <a:p>
                      <a:pPr algn="ctr"/>
                      <a:r>
                        <a:rPr lang="en-NL" sz="1200" b="0" i="0" kern="1200">
                          <a:solidFill>
                            <a:schemeClr val="tx1"/>
                          </a:solidFill>
                          <a:latin typeface="Avenir Next LT Pro"/>
                          <a:ea typeface="+mn-ea"/>
                          <a:cs typeface="+mn-cs"/>
                        </a:rPr>
                        <a:t>September</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kern="1200">
                          <a:solidFill>
                            <a:schemeClr val="tx1"/>
                          </a:solidFill>
                          <a:effectLst/>
                          <a:latin typeface="Avenir Next LT Pro" panose="020B0504020202020204" pitchFamily="34" charset="77"/>
                          <a:ea typeface="+mn-ea"/>
                          <a:cs typeface="+mn-cs"/>
                        </a:rPr>
                        <a:t>Vilvoorde</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Volledige team </a:t>
                      </a: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Volledige team</a:t>
                      </a:r>
                    </a:p>
                  </a:txBody>
                  <a:tcPr marL="34290" marR="34290" marT="4763" marB="4763" anchor="ctr"/>
                </a:tc>
                <a:extLst>
                  <a:ext uri="{0D108BD9-81ED-4DB2-BD59-A6C34878D82A}">
                    <a16:rowId xmlns:a16="http://schemas.microsoft.com/office/drawing/2014/main" val="823459142"/>
                  </a:ext>
                </a:extLst>
              </a:tr>
              <a:tr h="954904">
                <a:tc>
                  <a:txBody>
                    <a:bodyPr/>
                    <a:lstStyle/>
                    <a:p>
                      <a:pPr algn="ctr"/>
                      <a:r>
                        <a:rPr lang="en-NL" sz="1200" b="0" i="0" kern="1200">
                          <a:solidFill>
                            <a:schemeClr val="tx1"/>
                          </a:solidFill>
                          <a:latin typeface="Avenir Next LT Pro" panose="020B0504020202020204" pitchFamily="34" charset="77"/>
                          <a:ea typeface="+mn-ea"/>
                          <a:cs typeface="+mn-cs"/>
                        </a:rPr>
                        <a:t>Jaarlijkse evaluatie</a:t>
                      </a:r>
                    </a:p>
                  </a:txBody>
                  <a:tcPr marL="34290" marR="34290" marT="4763" marB="4763" anchor="ctr"/>
                </a:tc>
                <a:tc>
                  <a:txBody>
                    <a:bodyPr/>
                    <a:lstStyle/>
                    <a:p>
                      <a:pPr algn="ctr"/>
                      <a:r>
                        <a:rPr lang="en-NL" sz="1200" b="0" i="0" kern="1200">
                          <a:solidFill>
                            <a:schemeClr val="tx1"/>
                          </a:solidFill>
                          <a:latin typeface="Avenir Next LT Pro"/>
                          <a:ea typeface="+mn-ea"/>
                          <a:cs typeface="+mn-cs"/>
                        </a:rPr>
                        <a:t>Januari</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kern="1200">
                          <a:solidFill>
                            <a:schemeClr val="tx1"/>
                          </a:solidFill>
                          <a:effectLst/>
                          <a:latin typeface="Avenir Next LT Pro" panose="020B0504020202020204" pitchFamily="34" charset="77"/>
                          <a:ea typeface="+mn-ea"/>
                          <a:cs typeface="+mn-cs"/>
                        </a:rPr>
                        <a:t>Bij ICI </a:t>
                      </a:r>
                      <a:r>
                        <a:rPr lang="nl-BE" sz="1200" kern="1200">
                          <a:solidFill>
                            <a:schemeClr val="tx1"/>
                          </a:solidFill>
                          <a:effectLst/>
                          <a:latin typeface="Avenir Next LT Pro" panose="020B0504020202020204" pitchFamily="34" charset="77"/>
                          <a:ea typeface="+mn-ea"/>
                          <a:cs typeface="+mn-cs"/>
                        </a:rPr>
                        <a:t>PARIS XL</a:t>
                      </a:r>
                      <a:endParaRPr lang="en-NL" sz="1200" kern="1200">
                        <a:solidFill>
                          <a:schemeClr val="tx1"/>
                        </a:solidFill>
                        <a:effectLst/>
                        <a:latin typeface="Avenir Next LT Pro" panose="020B0504020202020204" pitchFamily="34" charset="77"/>
                        <a:ea typeface="+mn-ea"/>
                        <a:cs typeface="+mn-cs"/>
                      </a:endParaRPr>
                    </a:p>
                  </a:txBody>
                  <a:tcPr marL="34290" marR="34290" marT="4763" marB="4763" anchor="ctr"/>
                </a:tc>
                <a:tc>
                  <a:txBody>
                    <a:bodyPr/>
                    <a:lstStyle/>
                    <a:p>
                      <a:pPr algn="ctr"/>
                      <a:r>
                        <a:rPr lang="en-NL" sz="1200" b="0" i="0" kern="1200">
                          <a:solidFill>
                            <a:schemeClr val="tx1"/>
                          </a:solidFill>
                          <a:latin typeface="Avenir Next LT Pro" panose="020B0504020202020204" pitchFamily="34" charset="77"/>
                          <a:ea typeface="+mn-ea"/>
                          <a:cs typeface="+mn-cs"/>
                        </a:rPr>
                        <a:t>Key team members</a:t>
                      </a: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b="0" i="0" kern="1200">
                          <a:solidFill>
                            <a:schemeClr val="tx1"/>
                          </a:solidFill>
                          <a:latin typeface="Avenir Next LT Pro" panose="020B0504020202020204" pitchFamily="34" charset="77"/>
                          <a:ea typeface="+mn-ea"/>
                          <a:cs typeface="+mn-cs"/>
                        </a:rPr>
                        <a:t>Iris, Mattias, Daan</a:t>
                      </a:r>
                    </a:p>
                    <a:p>
                      <a:pPr algn="ctr"/>
                      <a:endParaRPr lang="en-NL" sz="1200" b="0" i="0" kern="1200">
                        <a:solidFill>
                          <a:schemeClr val="tx1"/>
                        </a:solidFill>
                        <a:latin typeface="Avenir Next LT Pro" panose="020B0504020202020204" pitchFamily="34" charset="77"/>
                        <a:ea typeface="+mn-ea"/>
                        <a:cs typeface="+mn-cs"/>
                      </a:endParaRPr>
                    </a:p>
                  </a:txBody>
                  <a:tcPr marL="34290" marR="34290" marT="4763" marB="4763" anchor="ctr"/>
                </a:tc>
                <a:extLst>
                  <a:ext uri="{0D108BD9-81ED-4DB2-BD59-A6C34878D82A}">
                    <a16:rowId xmlns:a16="http://schemas.microsoft.com/office/drawing/2014/main" val="2106389191"/>
                  </a:ext>
                </a:extLst>
              </a:tr>
            </a:tbl>
          </a:graphicData>
        </a:graphic>
      </p:graphicFrame>
    </p:spTree>
    <p:extLst>
      <p:ext uri="{BB962C8B-B14F-4D97-AF65-F5344CB8AC3E}">
        <p14:creationId xmlns:p14="http://schemas.microsoft.com/office/powerpoint/2010/main" val="262547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5BF70966-679A-B04E-F58C-15635832311C}"/>
              </a:ext>
            </a:extLst>
          </p:cNvPr>
          <p:cNvSpPr txBox="1">
            <a:spLocks/>
          </p:cNvSpPr>
          <p:nvPr/>
        </p:nvSpPr>
        <p:spPr>
          <a:xfrm>
            <a:off x="437389" y="265216"/>
            <a:ext cx="7070994" cy="2496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050" spc="600">
                <a:solidFill>
                  <a:srgbClr val="282830"/>
                </a:solidFill>
                <a:uFill>
                  <a:solidFill>
                    <a:srgbClr val="DCCF7F"/>
                  </a:solidFill>
                </a:uFill>
                <a:latin typeface="Avenir Next LT Pro"/>
                <a:cs typeface="Arial"/>
              </a:rPr>
              <a:t>TERUGKERENDE MEETINGS (INTERN)</a:t>
            </a:r>
            <a:endParaRPr lang="en-BE" sz="1050" spc="600">
              <a:solidFill>
                <a:srgbClr val="282830"/>
              </a:solidFill>
              <a:uFill>
                <a:solidFill>
                  <a:srgbClr val="DCCF7F"/>
                </a:solidFill>
              </a:uFill>
              <a:latin typeface="Avenir Next LT Pro" panose="020B0504020202020204" pitchFamily="34" charset="77"/>
              <a:cs typeface="Arial" panose="020B0604020202020204" pitchFamily="34" charset="0"/>
            </a:endParaRPr>
          </a:p>
        </p:txBody>
      </p:sp>
      <p:cxnSp>
        <p:nvCxnSpPr>
          <p:cNvPr id="3" name="Straight Connector 2">
            <a:extLst>
              <a:ext uri="{FF2B5EF4-FFF2-40B4-BE49-F238E27FC236}">
                <a16:creationId xmlns:a16="http://schemas.microsoft.com/office/drawing/2014/main" id="{AF64E708-B6D2-3C82-392D-F467D0F4FD85}"/>
              </a:ext>
            </a:extLst>
          </p:cNvPr>
          <p:cNvCxnSpPr>
            <a:cxnSpLocks/>
          </p:cNvCxnSpPr>
          <p:nvPr/>
        </p:nvCxnSpPr>
        <p:spPr>
          <a:xfrm flipV="1">
            <a:off x="437389" y="528042"/>
            <a:ext cx="4611074" cy="8156"/>
          </a:xfrm>
          <a:prstGeom prst="line">
            <a:avLst/>
          </a:prstGeom>
          <a:noFill/>
          <a:ln w="12700" cap="flat" cmpd="sng" algn="ctr">
            <a:solidFill>
              <a:srgbClr val="DCCF7F"/>
            </a:solidFill>
            <a:prstDash val="solid"/>
            <a:miter lim="800000"/>
          </a:ln>
          <a:effectLst/>
        </p:spPr>
      </p:cxnSp>
      <p:graphicFrame>
        <p:nvGraphicFramePr>
          <p:cNvPr id="5" name="Table 4">
            <a:extLst>
              <a:ext uri="{FF2B5EF4-FFF2-40B4-BE49-F238E27FC236}">
                <a16:creationId xmlns:a16="http://schemas.microsoft.com/office/drawing/2014/main" id="{ED0D0F3B-022C-3A9C-BB22-459378F865C6}"/>
              </a:ext>
            </a:extLst>
          </p:cNvPr>
          <p:cNvGraphicFramePr>
            <a:graphicFrameLocks noGrp="1"/>
          </p:cNvGraphicFramePr>
          <p:nvPr>
            <p:extLst>
              <p:ext uri="{D42A27DB-BD31-4B8C-83A1-F6EECF244321}">
                <p14:modId xmlns:p14="http://schemas.microsoft.com/office/powerpoint/2010/main" val="3040469041"/>
              </p:ext>
            </p:extLst>
          </p:nvPr>
        </p:nvGraphicFramePr>
        <p:xfrm>
          <a:off x="440120" y="1898431"/>
          <a:ext cx="9976056" cy="2358042"/>
        </p:xfrm>
        <a:graphic>
          <a:graphicData uri="http://schemas.openxmlformats.org/drawingml/2006/table">
            <a:tbl>
              <a:tblPr firstRow="1" firstCol="1" bandRow="1">
                <a:tableStyleId>{5940675A-B579-460E-94D1-54222C63F5DA}</a:tableStyleId>
              </a:tblPr>
              <a:tblGrid>
                <a:gridCol w="2443039">
                  <a:extLst>
                    <a:ext uri="{9D8B030D-6E8A-4147-A177-3AD203B41FA5}">
                      <a16:colId xmlns:a16="http://schemas.microsoft.com/office/drawing/2014/main" val="2342733552"/>
                    </a:ext>
                  </a:extLst>
                </a:gridCol>
                <a:gridCol w="2275178">
                  <a:extLst>
                    <a:ext uri="{9D8B030D-6E8A-4147-A177-3AD203B41FA5}">
                      <a16:colId xmlns:a16="http://schemas.microsoft.com/office/drawing/2014/main" val="1446305796"/>
                    </a:ext>
                  </a:extLst>
                </a:gridCol>
                <a:gridCol w="2474590">
                  <a:extLst>
                    <a:ext uri="{9D8B030D-6E8A-4147-A177-3AD203B41FA5}">
                      <a16:colId xmlns:a16="http://schemas.microsoft.com/office/drawing/2014/main" val="2876975695"/>
                    </a:ext>
                  </a:extLst>
                </a:gridCol>
                <a:gridCol w="2783249">
                  <a:extLst>
                    <a:ext uri="{9D8B030D-6E8A-4147-A177-3AD203B41FA5}">
                      <a16:colId xmlns:a16="http://schemas.microsoft.com/office/drawing/2014/main" val="1811265395"/>
                    </a:ext>
                  </a:extLst>
                </a:gridCol>
              </a:tblGrid>
              <a:tr h="448235">
                <a:tc>
                  <a:txBody>
                    <a:bodyPr/>
                    <a:lstStyle/>
                    <a:p>
                      <a:pPr algn="ctr"/>
                      <a:r>
                        <a:rPr lang="en-NL" sz="1400" b="0" i="0" kern="1200">
                          <a:solidFill>
                            <a:schemeClr val="tx1"/>
                          </a:solidFill>
                          <a:latin typeface="Avenir Next LT Pro"/>
                          <a:ea typeface="+mn-ea"/>
                          <a:cs typeface="+mn-cs"/>
                        </a:rPr>
                        <a:t>SOORT MEETING/ ACTIVITEIT</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a:ea typeface="+mn-ea"/>
                          <a:cs typeface="+mn-cs"/>
                        </a:rPr>
                        <a:t>WANNEER</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a:ea typeface="+mn-ea"/>
                          <a:cs typeface="+mn-cs"/>
                        </a:rPr>
                        <a:t>LOCATIE</a:t>
                      </a:r>
                    </a:p>
                  </a:txBody>
                  <a:tcPr marL="34290" marR="34290" marT="4763" marB="4763" anchor="ctr">
                    <a:solidFill>
                      <a:schemeClr val="bg1">
                        <a:lumMod val="95000"/>
                      </a:schemeClr>
                    </a:solidFill>
                  </a:tcPr>
                </a:tc>
                <a:tc>
                  <a:txBody>
                    <a:bodyPr/>
                    <a:lstStyle/>
                    <a:p>
                      <a:pPr algn="ctr"/>
                      <a:r>
                        <a:rPr lang="en-NL" sz="1400" b="0" i="0" kern="1200">
                          <a:solidFill>
                            <a:schemeClr val="tx1"/>
                          </a:solidFill>
                          <a:latin typeface="Avenir Next LT Pro"/>
                          <a:ea typeface="+mn-ea"/>
                          <a:cs typeface="+mn-cs"/>
                        </a:rPr>
                        <a:t>WIE?</a:t>
                      </a:r>
                    </a:p>
                  </a:txBody>
                  <a:tcPr marL="34290" marR="34290" marT="4763" marB="4763" anchor="ctr">
                    <a:solidFill>
                      <a:schemeClr val="bg1">
                        <a:lumMod val="95000"/>
                      </a:schemeClr>
                    </a:solidFill>
                  </a:tcPr>
                </a:tc>
                <a:extLst>
                  <a:ext uri="{0D108BD9-81ED-4DB2-BD59-A6C34878D82A}">
                    <a16:rowId xmlns:a16="http://schemas.microsoft.com/office/drawing/2014/main" val="1921021244"/>
                  </a:ext>
                </a:extLst>
              </a:tr>
              <a:tr h="954904">
                <a:tc>
                  <a:txBody>
                    <a:bodyPr/>
                    <a:lstStyle/>
                    <a:p>
                      <a:pPr algn="ctr"/>
                      <a:r>
                        <a:rPr lang="en-NL" sz="1200" b="0" i="0" kern="1200" err="1">
                          <a:solidFill>
                            <a:schemeClr val="tx1"/>
                          </a:solidFill>
                          <a:latin typeface="Avenir Next LT Pro"/>
                          <a:ea typeface="+mn-ea"/>
                          <a:cs typeface="+mn-cs"/>
                        </a:rPr>
                        <a:t>Wekelijkse</a:t>
                      </a:r>
                      <a:r>
                        <a:rPr lang="en-NL" sz="1200" b="0" i="0" kern="1200">
                          <a:solidFill>
                            <a:schemeClr val="tx1"/>
                          </a:solidFill>
                          <a:latin typeface="Avenir Next LT Pro"/>
                          <a:ea typeface="+mn-ea"/>
                          <a:cs typeface="+mn-cs"/>
                        </a:rPr>
                        <a:t> SCRUM</a:t>
                      </a:r>
                    </a:p>
                    <a:p>
                      <a:pPr lvl="0" algn="ctr">
                        <a:buNone/>
                      </a:pPr>
                      <a:r>
                        <a:rPr lang="en-US" sz="1200" b="0" i="0" kern="1200">
                          <a:solidFill>
                            <a:schemeClr val="tx1"/>
                          </a:solidFill>
                          <a:latin typeface="Avenir Next LT Pro"/>
                          <a:ea typeface="+mn-ea"/>
                          <a:cs typeface="+mn-cs"/>
                        </a:rPr>
                        <a:t>(Interne status – </a:t>
                      </a:r>
                      <a:r>
                        <a:rPr lang="en-US" sz="1200" b="0" i="0" kern="1200" err="1">
                          <a:solidFill>
                            <a:schemeClr val="tx1"/>
                          </a:solidFill>
                          <a:latin typeface="Avenir Next LT Pro"/>
                          <a:ea typeface="+mn-ea"/>
                          <a:cs typeface="+mn-cs"/>
                        </a:rPr>
                        <a:t>bespreken</a:t>
                      </a:r>
                      <a:r>
                        <a:rPr lang="en-US" sz="1200" b="0" i="0" kern="1200">
                          <a:solidFill>
                            <a:schemeClr val="tx1"/>
                          </a:solidFill>
                          <a:latin typeface="Avenir Next LT Pro"/>
                          <a:ea typeface="+mn-ea"/>
                          <a:cs typeface="+mn-cs"/>
                        </a:rPr>
                        <a:t> alle </a:t>
                      </a:r>
                      <a:r>
                        <a:rPr lang="en-US" sz="1200" b="0" i="0" kern="1200" err="1">
                          <a:solidFill>
                            <a:schemeClr val="tx1"/>
                          </a:solidFill>
                          <a:latin typeface="Avenir Next LT Pro"/>
                          <a:ea typeface="+mn-ea"/>
                          <a:cs typeface="+mn-cs"/>
                        </a:rPr>
                        <a:t>lopende</a:t>
                      </a:r>
                      <a:r>
                        <a:rPr lang="en-US" sz="1200" b="0" i="0" kern="1200">
                          <a:solidFill>
                            <a:schemeClr val="tx1"/>
                          </a:solidFill>
                          <a:latin typeface="Avenir Next LT Pro"/>
                          <a:ea typeface="+mn-ea"/>
                          <a:cs typeface="+mn-cs"/>
                        </a:rPr>
                        <a:t> </a:t>
                      </a:r>
                      <a:r>
                        <a:rPr lang="en-US" sz="1200" b="0" i="0" kern="1200" err="1">
                          <a:solidFill>
                            <a:schemeClr val="tx1"/>
                          </a:solidFill>
                          <a:latin typeface="Avenir Next LT Pro"/>
                          <a:ea typeface="+mn-ea"/>
                          <a:cs typeface="+mn-cs"/>
                        </a:rPr>
                        <a:t>projecten</a:t>
                      </a:r>
                      <a:r>
                        <a:rPr lang="en-US" sz="1200" b="0" i="0" kern="1200">
                          <a:solidFill>
                            <a:schemeClr val="tx1"/>
                          </a:solidFill>
                          <a:latin typeface="Avenir Next LT Pro"/>
                          <a:ea typeface="+mn-ea"/>
                          <a:cs typeface="+mn-cs"/>
                        </a:rPr>
                        <a:t>)</a:t>
                      </a:r>
                    </a:p>
                  </a:txBody>
                  <a:tcPr marL="34290" marR="34290" marT="4763" marB="4763" anchor="ctr"/>
                </a:tc>
                <a:tc>
                  <a:txBody>
                    <a:bodyPr/>
                    <a:lstStyle/>
                    <a:p>
                      <a:pPr algn="ctr"/>
                      <a:r>
                        <a:rPr lang="en-GB" sz="1200" b="0" i="0" kern="1200">
                          <a:solidFill>
                            <a:schemeClr val="tx1"/>
                          </a:solidFill>
                          <a:latin typeface="Avenir Next LT Pro"/>
                          <a:ea typeface="+mn-ea"/>
                          <a:cs typeface="+mn-cs"/>
                        </a:rPr>
                        <a:t>I</a:t>
                      </a:r>
                      <a:r>
                        <a:rPr lang="en-NL" sz="1200" b="0" i="0" kern="1200" err="1">
                          <a:solidFill>
                            <a:schemeClr val="tx1"/>
                          </a:solidFill>
                          <a:latin typeface="Avenir Next LT Pro"/>
                          <a:ea typeface="+mn-ea"/>
                          <a:cs typeface="+mn-cs"/>
                        </a:rPr>
                        <a:t>edere</a:t>
                      </a:r>
                      <a:r>
                        <a:rPr lang="en-NL" sz="1200" b="0" i="0" kern="1200">
                          <a:solidFill>
                            <a:schemeClr val="tx1"/>
                          </a:solidFill>
                          <a:latin typeface="Avenir Next LT Pro"/>
                          <a:ea typeface="+mn-ea"/>
                          <a:cs typeface="+mn-cs"/>
                        </a:rPr>
                        <a:t> </a:t>
                      </a:r>
                      <a:r>
                        <a:rPr lang="en-NL" sz="1200" b="0" i="0" kern="1200" err="1">
                          <a:solidFill>
                            <a:schemeClr val="tx1"/>
                          </a:solidFill>
                          <a:latin typeface="Avenir Next LT Pro"/>
                          <a:ea typeface="+mn-ea"/>
                          <a:cs typeface="+mn-cs"/>
                        </a:rPr>
                        <a:t>maandag</a:t>
                      </a:r>
                      <a:r>
                        <a:rPr lang="en-NL" sz="1200" b="0" i="0" kern="1200">
                          <a:solidFill>
                            <a:schemeClr val="tx1"/>
                          </a:solidFill>
                          <a:latin typeface="Avenir Next LT Pro"/>
                          <a:ea typeface="+mn-ea"/>
                          <a:cs typeface="+mn-cs"/>
                        </a:rPr>
                        <a:t> </a:t>
                      </a:r>
                      <a:endParaRPr lang="en-US" sz="1200" b="0" i="0" kern="1200" err="1">
                        <a:solidFill>
                          <a:schemeClr val="tx1"/>
                        </a:solidFill>
                        <a:latin typeface="Avenir Next LT Pro"/>
                        <a:ea typeface="+mn-ea"/>
                        <a:cs typeface="+mn-cs"/>
                      </a:endParaRPr>
                    </a:p>
                    <a:p>
                      <a:pPr lvl="0" algn="ctr">
                        <a:buNone/>
                      </a:pPr>
                      <a:r>
                        <a:rPr lang="en-NL" sz="1200" b="0" i="0" kern="1200">
                          <a:solidFill>
                            <a:schemeClr val="tx1"/>
                          </a:solidFill>
                          <a:latin typeface="Avenir Next LT Pro"/>
                          <a:ea typeface="+mn-ea"/>
                          <a:cs typeface="+mn-cs"/>
                        </a:rPr>
                        <a:t>(45 min)</a:t>
                      </a:r>
                      <a:endParaRPr lang="en-US" sz="1200" b="0" i="0" kern="1200">
                        <a:solidFill>
                          <a:schemeClr val="tx1"/>
                        </a:solidFill>
                        <a:latin typeface="Avenir Next LT Pro"/>
                        <a:ea typeface="+mn-ea"/>
                        <a:cs typeface="+mn-cs"/>
                      </a:endParaRPr>
                    </a:p>
                  </a:txBody>
                  <a:tcPr marL="34290" marR="34290" marT="4763" marB="47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200" kern="1200">
                          <a:solidFill>
                            <a:schemeClr val="tx1"/>
                          </a:solidFill>
                          <a:effectLst/>
                          <a:latin typeface="Avenir Next LT Pro"/>
                          <a:ea typeface="+mn-ea"/>
                          <a:cs typeface="+mn-cs"/>
                        </a:rPr>
                        <a:t>Call</a:t>
                      </a:r>
                      <a:endParaRPr lang="en-NL" sz="1200" kern="1200">
                        <a:solidFill>
                          <a:schemeClr val="tx1"/>
                        </a:solidFill>
                        <a:effectLst/>
                        <a:latin typeface="Avenir Next LT Pro" panose="020B0504020202020204" pitchFamily="34" charset="77"/>
                        <a:ea typeface="+mn-ea"/>
                        <a:cs typeface="+mn-cs"/>
                      </a:endParaRPr>
                    </a:p>
                  </a:txBody>
                  <a:tcPr marL="34290" marR="34290" marT="4763" marB="4763" anchor="ctr"/>
                </a:tc>
                <a:tc>
                  <a:txBody>
                    <a:bodyPr/>
                    <a:lstStyle/>
                    <a:p>
                      <a:pPr algn="ctr"/>
                      <a:r>
                        <a:rPr lang="en-NL" sz="1200" b="0" i="0" kern="1200">
                          <a:solidFill>
                            <a:schemeClr val="tx1"/>
                          </a:solidFill>
                          <a:latin typeface="Avenir Next LT Pro"/>
                          <a:ea typeface="+mn-ea"/>
                          <a:cs typeface="+mn-cs"/>
                        </a:rPr>
                        <a:t>Key team members</a:t>
                      </a:r>
                    </a:p>
                  </a:txBody>
                  <a:tcPr marL="34290" marR="34290" marT="4763" marB="4763" anchor="ctr"/>
                </a:tc>
                <a:extLst>
                  <a:ext uri="{0D108BD9-81ED-4DB2-BD59-A6C34878D82A}">
                    <a16:rowId xmlns:a16="http://schemas.microsoft.com/office/drawing/2014/main" val="2043431786"/>
                  </a:ext>
                </a:extLst>
              </a:tr>
              <a:tr h="954903">
                <a:tc>
                  <a:txBody>
                    <a:bodyPr/>
                    <a:lstStyle/>
                    <a:p>
                      <a:pPr lvl="0" algn="ctr">
                        <a:buNone/>
                      </a:pPr>
                      <a:r>
                        <a:rPr lang="en-US" sz="1200" b="0" i="0" kern="1200">
                          <a:solidFill>
                            <a:schemeClr val="tx1"/>
                          </a:solidFill>
                          <a:latin typeface="Avenir Next LT Pro"/>
                          <a:ea typeface="+mn-ea"/>
                          <a:cs typeface="+mn-cs"/>
                        </a:rPr>
                        <a:t>Bi-weekly </a:t>
                      </a:r>
                      <a:r>
                        <a:rPr lang="en-US" sz="1200" b="0" i="0" kern="1200" err="1">
                          <a:solidFill>
                            <a:schemeClr val="tx1"/>
                          </a:solidFill>
                          <a:latin typeface="Avenir Next LT Pro"/>
                          <a:ea typeface="+mn-ea"/>
                          <a:cs typeface="+mn-cs"/>
                        </a:rPr>
                        <a:t>korte</a:t>
                      </a:r>
                      <a:r>
                        <a:rPr lang="en-US" sz="1200" b="0" i="0" kern="1200">
                          <a:solidFill>
                            <a:schemeClr val="tx1"/>
                          </a:solidFill>
                          <a:latin typeface="Avenir Next LT Pro"/>
                          <a:ea typeface="+mn-ea"/>
                          <a:cs typeface="+mn-cs"/>
                        </a:rPr>
                        <a:t> catch up met media </a:t>
                      </a:r>
                      <a:r>
                        <a:rPr lang="en-US" sz="1200" b="0" i="0" kern="1200" err="1">
                          <a:solidFill>
                            <a:schemeClr val="tx1"/>
                          </a:solidFill>
                          <a:latin typeface="Avenir Next LT Pro"/>
                          <a:ea typeface="+mn-ea"/>
                          <a:cs typeface="+mn-cs"/>
                        </a:rPr>
                        <a:t>en</a:t>
                      </a:r>
                      <a:r>
                        <a:rPr lang="en-US" sz="1200" b="0" i="0" kern="1200">
                          <a:solidFill>
                            <a:schemeClr val="tx1"/>
                          </a:solidFill>
                          <a:latin typeface="Avenir Next LT Pro"/>
                          <a:ea typeface="+mn-ea"/>
                          <a:cs typeface="+mn-cs"/>
                        </a:rPr>
                        <a:t> </a:t>
                      </a:r>
                      <a:r>
                        <a:rPr lang="en-US" sz="1200" b="0" i="0" kern="1200" err="1">
                          <a:solidFill>
                            <a:schemeClr val="tx1"/>
                          </a:solidFill>
                          <a:latin typeface="Avenir Next LT Pro"/>
                          <a:ea typeface="+mn-ea"/>
                          <a:cs typeface="+mn-cs"/>
                        </a:rPr>
                        <a:t>andere</a:t>
                      </a:r>
                      <a:r>
                        <a:rPr lang="en-US" sz="1200" b="0" i="0" kern="1200">
                          <a:solidFill>
                            <a:schemeClr val="tx1"/>
                          </a:solidFill>
                          <a:latin typeface="Avenir Next LT Pro"/>
                          <a:ea typeface="+mn-ea"/>
                          <a:cs typeface="+mn-cs"/>
                        </a:rPr>
                        <a:t> key partners</a:t>
                      </a:r>
                    </a:p>
                  </a:txBody>
                  <a:tcPr marL="34290" marR="34290" marT="4762" marB="4762" anchor="ctr"/>
                </a:tc>
                <a:tc>
                  <a:txBody>
                    <a:bodyPr/>
                    <a:lstStyle/>
                    <a:p>
                      <a:pPr lvl="0" algn="ctr">
                        <a:buNone/>
                      </a:pPr>
                      <a:r>
                        <a:rPr lang="en-US" sz="1200" b="0" i="0" kern="1200">
                          <a:solidFill>
                            <a:schemeClr val="tx1"/>
                          </a:solidFill>
                          <a:latin typeface="Avenir Next LT Pro"/>
                          <a:ea typeface="+mn-ea"/>
                          <a:cs typeface="+mn-cs"/>
                        </a:rPr>
                        <a:t>Om de week op </a:t>
                      </a:r>
                      <a:r>
                        <a:rPr lang="en-US" sz="1200" b="0" i="0" kern="1200" err="1">
                          <a:solidFill>
                            <a:schemeClr val="tx1"/>
                          </a:solidFill>
                          <a:latin typeface="Avenir Next LT Pro"/>
                          <a:ea typeface="+mn-ea"/>
                          <a:cs typeface="+mn-cs"/>
                        </a:rPr>
                        <a:t>woensdag</a:t>
                      </a:r>
                      <a:r>
                        <a:rPr lang="en-US" sz="1200" b="0" i="0" kern="1200">
                          <a:solidFill>
                            <a:schemeClr val="tx1"/>
                          </a:solidFill>
                          <a:latin typeface="Avenir Next LT Pro"/>
                          <a:ea typeface="+mn-ea"/>
                          <a:cs typeface="+mn-cs"/>
                        </a:rPr>
                        <a:t> </a:t>
                      </a:r>
                    </a:p>
                    <a:p>
                      <a:pPr lvl="0" algn="ctr">
                        <a:buNone/>
                      </a:pPr>
                      <a:r>
                        <a:rPr lang="en-US" sz="1200" b="0" i="0" kern="1200">
                          <a:solidFill>
                            <a:schemeClr val="tx1"/>
                          </a:solidFill>
                          <a:latin typeface="Avenir Next LT Pro"/>
                          <a:ea typeface="+mn-ea"/>
                          <a:cs typeface="+mn-cs"/>
                        </a:rPr>
                        <a:t>(30 min)</a:t>
                      </a:r>
                    </a:p>
                  </a:txBody>
                  <a:tcPr marL="34290" marR="34290" marT="4762" marB="4762" anchor="ctr"/>
                </a:tc>
                <a:tc>
                  <a:txBody>
                    <a:bodyPr/>
                    <a:lstStyle/>
                    <a:p>
                      <a:pPr marL="0" marR="0" lvl="0" indent="0" algn="ctr" rtl="0">
                        <a:lnSpc>
                          <a:spcPct val="100000"/>
                        </a:lnSpc>
                        <a:spcBef>
                          <a:spcPts val="0"/>
                        </a:spcBef>
                        <a:spcAft>
                          <a:spcPts val="0"/>
                        </a:spcAft>
                        <a:buClrTx/>
                        <a:buSzTx/>
                        <a:buFontTx/>
                        <a:buNone/>
                      </a:pPr>
                      <a:r>
                        <a:rPr lang="en-GB" sz="1200" i="0" kern="1200">
                          <a:solidFill>
                            <a:schemeClr val="tx1"/>
                          </a:solidFill>
                          <a:effectLst/>
                          <a:latin typeface="Avenir Next LT Pro"/>
                          <a:ea typeface="+mn-ea"/>
                          <a:cs typeface="+mn-cs"/>
                        </a:rPr>
                        <a:t>Call</a:t>
                      </a:r>
                    </a:p>
                  </a:txBody>
                  <a:tcPr marL="34290" marR="34290" marT="4762" marB="4762" anchor="ctr"/>
                </a:tc>
                <a:tc>
                  <a:txBody>
                    <a:bodyPr/>
                    <a:lstStyle/>
                    <a:p>
                      <a:pPr lvl="0" algn="ctr">
                        <a:buNone/>
                      </a:pPr>
                      <a:r>
                        <a:rPr lang="en-US" sz="1200" b="0" i="0" kern="1200" err="1">
                          <a:solidFill>
                            <a:schemeClr val="tx1"/>
                          </a:solidFill>
                          <a:latin typeface="Avenir Next LT Pro"/>
                          <a:ea typeface="+mn-ea"/>
                          <a:cs typeface="+mn-cs"/>
                        </a:rPr>
                        <a:t>Afhankelijk</a:t>
                      </a:r>
                      <a:r>
                        <a:rPr lang="en-US" sz="1200" b="0" i="0" kern="1200">
                          <a:solidFill>
                            <a:schemeClr val="tx1"/>
                          </a:solidFill>
                          <a:latin typeface="Avenir Next LT Pro"/>
                          <a:ea typeface="+mn-ea"/>
                          <a:cs typeface="+mn-cs"/>
                        </a:rPr>
                        <a:t> van wat er </a:t>
                      </a:r>
                      <a:r>
                        <a:rPr lang="en-US" sz="1200" b="0" i="0" kern="1200" err="1">
                          <a:solidFill>
                            <a:schemeClr val="tx1"/>
                          </a:solidFill>
                          <a:latin typeface="Avenir Next LT Pro"/>
                          <a:ea typeface="+mn-ea"/>
                          <a:cs typeface="+mn-cs"/>
                        </a:rPr>
                        <a:t>loopt</a:t>
                      </a:r>
                    </a:p>
                  </a:txBody>
                  <a:tcPr marL="34290" marR="34290" marT="4762" marB="4762" anchor="ctr"/>
                </a:tc>
                <a:extLst>
                  <a:ext uri="{0D108BD9-81ED-4DB2-BD59-A6C34878D82A}">
                    <a16:rowId xmlns:a16="http://schemas.microsoft.com/office/drawing/2014/main" val="4028210190"/>
                  </a:ext>
                </a:extLst>
              </a:tr>
            </a:tbl>
          </a:graphicData>
        </a:graphic>
      </p:graphicFrame>
    </p:spTree>
    <p:extLst>
      <p:ext uri="{BB962C8B-B14F-4D97-AF65-F5344CB8AC3E}">
        <p14:creationId xmlns:p14="http://schemas.microsoft.com/office/powerpoint/2010/main" val="409809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5BF70966-679A-B04E-F58C-15635832311C}"/>
              </a:ext>
            </a:extLst>
          </p:cNvPr>
          <p:cNvSpPr txBox="1">
            <a:spLocks/>
          </p:cNvSpPr>
          <p:nvPr/>
        </p:nvSpPr>
        <p:spPr>
          <a:xfrm>
            <a:off x="437389" y="304079"/>
            <a:ext cx="7085075" cy="2323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050" spc="600">
                <a:solidFill>
                  <a:srgbClr val="282830"/>
                </a:solidFill>
                <a:uFill>
                  <a:solidFill>
                    <a:srgbClr val="DCCF7F"/>
                  </a:solidFill>
                </a:uFill>
                <a:latin typeface="Avenir Next LT Pro" panose="020B0504020202020204" pitchFamily="34" charset="77"/>
                <a:cs typeface="Arial" panose="020B0604020202020204" pitchFamily="34" charset="0"/>
              </a:rPr>
              <a:t>JAARPLANNING</a:t>
            </a:r>
            <a:endParaRPr lang="en-BE" sz="1050" spc="600">
              <a:solidFill>
                <a:srgbClr val="282830"/>
              </a:solidFill>
              <a:uFill>
                <a:solidFill>
                  <a:srgbClr val="DCCF7F"/>
                </a:solidFill>
              </a:uFill>
              <a:latin typeface="Avenir Next LT Pro" panose="020B0504020202020204" pitchFamily="34" charset="77"/>
              <a:cs typeface="Arial" panose="020B0604020202020204" pitchFamily="34" charset="0"/>
            </a:endParaRPr>
          </a:p>
        </p:txBody>
      </p:sp>
      <p:cxnSp>
        <p:nvCxnSpPr>
          <p:cNvPr id="3" name="Straight Connector 2">
            <a:extLst>
              <a:ext uri="{FF2B5EF4-FFF2-40B4-BE49-F238E27FC236}">
                <a16:creationId xmlns:a16="http://schemas.microsoft.com/office/drawing/2014/main" id="{AF64E708-B6D2-3C82-392D-F467D0F4FD85}"/>
              </a:ext>
            </a:extLst>
          </p:cNvPr>
          <p:cNvCxnSpPr>
            <a:cxnSpLocks/>
          </p:cNvCxnSpPr>
          <p:nvPr/>
        </p:nvCxnSpPr>
        <p:spPr>
          <a:xfrm>
            <a:off x="437390" y="649424"/>
            <a:ext cx="1985176" cy="0"/>
          </a:xfrm>
          <a:prstGeom prst="line">
            <a:avLst/>
          </a:prstGeom>
          <a:noFill/>
          <a:ln w="12700" cap="flat" cmpd="sng" algn="ctr">
            <a:solidFill>
              <a:srgbClr val="DCCF7F"/>
            </a:solidFill>
            <a:prstDash val="solid"/>
            <a:miter lim="800000"/>
          </a:ln>
          <a:effectLst/>
        </p:spPr>
      </p:cxnSp>
      <p:sp>
        <p:nvSpPr>
          <p:cNvPr id="4" name="TextBox 3">
            <a:extLst>
              <a:ext uri="{FF2B5EF4-FFF2-40B4-BE49-F238E27FC236}">
                <a16:creationId xmlns:a16="http://schemas.microsoft.com/office/drawing/2014/main" id="{2672B142-9F5F-95D3-52C7-09BA837311AE}"/>
              </a:ext>
            </a:extLst>
          </p:cNvPr>
          <p:cNvSpPr txBox="1"/>
          <p:nvPr/>
        </p:nvSpPr>
        <p:spPr>
          <a:xfrm>
            <a:off x="3681664" y="3244334"/>
            <a:ext cx="5005137" cy="369332"/>
          </a:xfrm>
          <a:prstGeom prst="rect">
            <a:avLst/>
          </a:prstGeom>
          <a:solidFill>
            <a:srgbClr val="B89B57"/>
          </a:solidFill>
        </p:spPr>
        <p:txBody>
          <a:bodyPr wrap="square" rtlCol="0">
            <a:spAutoFit/>
          </a:bodyPr>
          <a:lstStyle/>
          <a:p>
            <a:pPr algn="ctr"/>
            <a:r>
              <a:rPr lang="en-GB" err="1">
                <a:solidFill>
                  <a:schemeClr val="bg1"/>
                </a:solidFill>
                <a:latin typeface="Avenir Next LT Pro" panose="020B0504020202020204" pitchFamily="34" charset="77"/>
              </a:rPr>
              <a:t>Deze</a:t>
            </a:r>
            <a:r>
              <a:rPr lang="en-GB">
                <a:solidFill>
                  <a:schemeClr val="bg1"/>
                </a:solidFill>
                <a:latin typeface="Avenir Next LT Pro" panose="020B0504020202020204" pitchFamily="34" charset="77"/>
              </a:rPr>
              <a:t> planning </a:t>
            </a:r>
            <a:r>
              <a:rPr lang="en-GB" err="1">
                <a:solidFill>
                  <a:schemeClr val="bg1"/>
                </a:solidFill>
                <a:latin typeface="Avenir Next LT Pro" panose="020B0504020202020204" pitchFamily="34" charset="77"/>
              </a:rPr>
              <a:t>zullen</a:t>
            </a:r>
            <a:r>
              <a:rPr lang="en-GB">
                <a:solidFill>
                  <a:schemeClr val="bg1"/>
                </a:solidFill>
                <a:latin typeface="Avenir Next LT Pro" panose="020B0504020202020204" pitchFamily="34" charset="77"/>
              </a:rPr>
              <a:t> we </a:t>
            </a:r>
            <a:r>
              <a:rPr lang="en-GB" err="1">
                <a:solidFill>
                  <a:schemeClr val="bg1"/>
                </a:solidFill>
                <a:latin typeface="Avenir Next LT Pro" panose="020B0504020202020204" pitchFamily="34" charset="77"/>
              </a:rPr>
              <a:t>samen</a:t>
            </a:r>
            <a:r>
              <a:rPr lang="en-GB">
                <a:solidFill>
                  <a:schemeClr val="bg1"/>
                </a:solidFill>
                <a:latin typeface="Avenir Next LT Pro" panose="020B0504020202020204" pitchFamily="34" charset="77"/>
              </a:rPr>
              <a:t> </a:t>
            </a:r>
            <a:r>
              <a:rPr lang="en-GB" err="1">
                <a:solidFill>
                  <a:schemeClr val="bg1"/>
                </a:solidFill>
                <a:latin typeface="Avenir Next LT Pro" panose="020B0504020202020204" pitchFamily="34" charset="77"/>
              </a:rPr>
              <a:t>invullen</a:t>
            </a:r>
            <a:endParaRPr lang="en-GB">
              <a:solidFill>
                <a:schemeClr val="bg1"/>
              </a:solidFill>
              <a:latin typeface="Avenir Next LT Pro" panose="020B0504020202020204" pitchFamily="34" charset="77"/>
            </a:endParaRPr>
          </a:p>
        </p:txBody>
      </p:sp>
      <p:graphicFrame>
        <p:nvGraphicFramePr>
          <p:cNvPr id="6" name="Table 5">
            <a:extLst>
              <a:ext uri="{FF2B5EF4-FFF2-40B4-BE49-F238E27FC236}">
                <a16:creationId xmlns:a16="http://schemas.microsoft.com/office/drawing/2014/main" id="{C290DFA2-85C5-4F82-CA0E-90475761BE75}"/>
              </a:ext>
            </a:extLst>
          </p:cNvPr>
          <p:cNvGraphicFramePr>
            <a:graphicFrameLocks noGrp="1"/>
          </p:cNvGraphicFramePr>
          <p:nvPr/>
        </p:nvGraphicFramePr>
        <p:xfrm>
          <a:off x="0" y="6400806"/>
          <a:ext cx="12192000" cy="457197"/>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481587740"/>
                    </a:ext>
                  </a:extLst>
                </a:gridCol>
                <a:gridCol w="1016000">
                  <a:extLst>
                    <a:ext uri="{9D8B030D-6E8A-4147-A177-3AD203B41FA5}">
                      <a16:colId xmlns:a16="http://schemas.microsoft.com/office/drawing/2014/main" val="3567282966"/>
                    </a:ext>
                  </a:extLst>
                </a:gridCol>
                <a:gridCol w="1016000">
                  <a:extLst>
                    <a:ext uri="{9D8B030D-6E8A-4147-A177-3AD203B41FA5}">
                      <a16:colId xmlns:a16="http://schemas.microsoft.com/office/drawing/2014/main" val="4092421145"/>
                    </a:ext>
                  </a:extLst>
                </a:gridCol>
                <a:gridCol w="1016000">
                  <a:extLst>
                    <a:ext uri="{9D8B030D-6E8A-4147-A177-3AD203B41FA5}">
                      <a16:colId xmlns:a16="http://schemas.microsoft.com/office/drawing/2014/main" val="2356328975"/>
                    </a:ext>
                  </a:extLst>
                </a:gridCol>
                <a:gridCol w="1016000">
                  <a:extLst>
                    <a:ext uri="{9D8B030D-6E8A-4147-A177-3AD203B41FA5}">
                      <a16:colId xmlns:a16="http://schemas.microsoft.com/office/drawing/2014/main" val="2359452553"/>
                    </a:ext>
                  </a:extLst>
                </a:gridCol>
                <a:gridCol w="1016000">
                  <a:extLst>
                    <a:ext uri="{9D8B030D-6E8A-4147-A177-3AD203B41FA5}">
                      <a16:colId xmlns:a16="http://schemas.microsoft.com/office/drawing/2014/main" val="2349453775"/>
                    </a:ext>
                  </a:extLst>
                </a:gridCol>
                <a:gridCol w="1016000">
                  <a:extLst>
                    <a:ext uri="{9D8B030D-6E8A-4147-A177-3AD203B41FA5}">
                      <a16:colId xmlns:a16="http://schemas.microsoft.com/office/drawing/2014/main" val="2215560835"/>
                    </a:ext>
                  </a:extLst>
                </a:gridCol>
                <a:gridCol w="1016000">
                  <a:extLst>
                    <a:ext uri="{9D8B030D-6E8A-4147-A177-3AD203B41FA5}">
                      <a16:colId xmlns:a16="http://schemas.microsoft.com/office/drawing/2014/main" val="2007450858"/>
                    </a:ext>
                  </a:extLst>
                </a:gridCol>
                <a:gridCol w="1016000">
                  <a:extLst>
                    <a:ext uri="{9D8B030D-6E8A-4147-A177-3AD203B41FA5}">
                      <a16:colId xmlns:a16="http://schemas.microsoft.com/office/drawing/2014/main" val="2708837121"/>
                    </a:ext>
                  </a:extLst>
                </a:gridCol>
                <a:gridCol w="1016000">
                  <a:extLst>
                    <a:ext uri="{9D8B030D-6E8A-4147-A177-3AD203B41FA5}">
                      <a16:colId xmlns:a16="http://schemas.microsoft.com/office/drawing/2014/main" val="3484367815"/>
                    </a:ext>
                  </a:extLst>
                </a:gridCol>
                <a:gridCol w="1016000">
                  <a:extLst>
                    <a:ext uri="{9D8B030D-6E8A-4147-A177-3AD203B41FA5}">
                      <a16:colId xmlns:a16="http://schemas.microsoft.com/office/drawing/2014/main" val="244836953"/>
                    </a:ext>
                  </a:extLst>
                </a:gridCol>
                <a:gridCol w="1016000">
                  <a:extLst>
                    <a:ext uri="{9D8B030D-6E8A-4147-A177-3AD203B41FA5}">
                      <a16:colId xmlns:a16="http://schemas.microsoft.com/office/drawing/2014/main" val="285360789"/>
                    </a:ext>
                  </a:extLst>
                </a:gridCol>
              </a:tblGrid>
              <a:tr h="457197">
                <a:tc>
                  <a:txBody>
                    <a:bodyPr/>
                    <a:lstStyle/>
                    <a:p>
                      <a:pPr algn="ctr"/>
                      <a:r>
                        <a:rPr lang="en-GB" b="1" i="0">
                          <a:solidFill>
                            <a:schemeClr val="tx1"/>
                          </a:solidFill>
                          <a:latin typeface="Avenir Next LT Pro" panose="020B0504020202020204" pitchFamily="34" charset="77"/>
                        </a:rPr>
                        <a:t>Jan</a:t>
                      </a:r>
                    </a:p>
                  </a:txBody>
                  <a:tcPr>
                    <a:noFill/>
                  </a:tcPr>
                </a:tc>
                <a:tc>
                  <a:txBody>
                    <a:bodyPr/>
                    <a:lstStyle/>
                    <a:p>
                      <a:pPr algn="ctr"/>
                      <a:r>
                        <a:rPr lang="en-GB" b="1" i="0">
                          <a:solidFill>
                            <a:schemeClr val="tx1"/>
                          </a:solidFill>
                          <a:latin typeface="Avenir Next LT Pro" panose="020B0504020202020204" pitchFamily="34" charset="77"/>
                        </a:rPr>
                        <a:t>Feb</a:t>
                      </a:r>
                    </a:p>
                  </a:txBody>
                  <a:tcPr>
                    <a:noFill/>
                  </a:tcPr>
                </a:tc>
                <a:tc>
                  <a:txBody>
                    <a:bodyPr/>
                    <a:lstStyle/>
                    <a:p>
                      <a:pPr algn="ctr"/>
                      <a:r>
                        <a:rPr lang="en-GB" b="1" i="0">
                          <a:solidFill>
                            <a:schemeClr val="tx1"/>
                          </a:solidFill>
                          <a:latin typeface="Avenir Next LT Pro" panose="020B0504020202020204" pitchFamily="34" charset="77"/>
                        </a:rPr>
                        <a:t>Mar</a:t>
                      </a:r>
                    </a:p>
                  </a:txBody>
                  <a:tcPr>
                    <a:noFill/>
                  </a:tcPr>
                </a:tc>
                <a:tc>
                  <a:txBody>
                    <a:bodyPr/>
                    <a:lstStyle/>
                    <a:p>
                      <a:pPr algn="ctr"/>
                      <a:r>
                        <a:rPr lang="en-GB" b="1" i="0">
                          <a:solidFill>
                            <a:schemeClr val="tx1"/>
                          </a:solidFill>
                          <a:latin typeface="Avenir Next LT Pro" panose="020B0504020202020204" pitchFamily="34" charset="77"/>
                        </a:rPr>
                        <a:t>Apr</a:t>
                      </a:r>
                    </a:p>
                  </a:txBody>
                  <a:tcPr>
                    <a:noFill/>
                  </a:tcPr>
                </a:tc>
                <a:tc>
                  <a:txBody>
                    <a:bodyPr/>
                    <a:lstStyle/>
                    <a:p>
                      <a:pPr algn="ctr"/>
                      <a:r>
                        <a:rPr lang="en-GB" b="1" i="0">
                          <a:solidFill>
                            <a:schemeClr val="tx1"/>
                          </a:solidFill>
                          <a:latin typeface="Avenir Next LT Pro" panose="020B0504020202020204" pitchFamily="34" charset="77"/>
                        </a:rPr>
                        <a:t>May</a:t>
                      </a:r>
                    </a:p>
                  </a:txBody>
                  <a:tcPr>
                    <a:noFill/>
                  </a:tcPr>
                </a:tc>
                <a:tc>
                  <a:txBody>
                    <a:bodyPr/>
                    <a:lstStyle/>
                    <a:p>
                      <a:pPr algn="ctr"/>
                      <a:r>
                        <a:rPr lang="en-GB" b="1" i="0">
                          <a:solidFill>
                            <a:schemeClr val="tx1"/>
                          </a:solidFill>
                          <a:latin typeface="Avenir Next LT Pro" panose="020B0504020202020204" pitchFamily="34" charset="77"/>
                        </a:rPr>
                        <a:t>Jun</a:t>
                      </a:r>
                    </a:p>
                  </a:txBody>
                  <a:tcPr>
                    <a:noFill/>
                  </a:tcPr>
                </a:tc>
                <a:tc>
                  <a:txBody>
                    <a:bodyPr/>
                    <a:lstStyle/>
                    <a:p>
                      <a:pPr algn="ctr"/>
                      <a:r>
                        <a:rPr lang="en-GB" b="1" i="0">
                          <a:solidFill>
                            <a:schemeClr val="tx1"/>
                          </a:solidFill>
                          <a:latin typeface="Avenir Next LT Pro" panose="020B0504020202020204" pitchFamily="34" charset="77"/>
                        </a:rPr>
                        <a:t>Jul</a:t>
                      </a:r>
                    </a:p>
                  </a:txBody>
                  <a:tcPr>
                    <a:noFill/>
                  </a:tcPr>
                </a:tc>
                <a:tc>
                  <a:txBody>
                    <a:bodyPr/>
                    <a:lstStyle/>
                    <a:p>
                      <a:pPr algn="ctr"/>
                      <a:r>
                        <a:rPr lang="en-GB" b="1" i="0">
                          <a:solidFill>
                            <a:schemeClr val="tx1"/>
                          </a:solidFill>
                          <a:latin typeface="Avenir Next LT Pro" panose="020B0504020202020204" pitchFamily="34" charset="77"/>
                        </a:rPr>
                        <a:t>Aug</a:t>
                      </a:r>
                    </a:p>
                  </a:txBody>
                  <a:tcPr>
                    <a:noFill/>
                  </a:tcPr>
                </a:tc>
                <a:tc>
                  <a:txBody>
                    <a:bodyPr/>
                    <a:lstStyle/>
                    <a:p>
                      <a:pPr algn="ctr"/>
                      <a:r>
                        <a:rPr lang="en-GB" b="1" i="0">
                          <a:solidFill>
                            <a:schemeClr val="tx1"/>
                          </a:solidFill>
                          <a:latin typeface="Avenir Next LT Pro" panose="020B0504020202020204" pitchFamily="34" charset="77"/>
                        </a:rPr>
                        <a:t>Sept</a:t>
                      </a:r>
                    </a:p>
                  </a:txBody>
                  <a:tcPr>
                    <a:noFill/>
                  </a:tcPr>
                </a:tc>
                <a:tc>
                  <a:txBody>
                    <a:bodyPr/>
                    <a:lstStyle/>
                    <a:p>
                      <a:pPr algn="ctr"/>
                      <a:r>
                        <a:rPr lang="en-GB" b="1" i="0">
                          <a:solidFill>
                            <a:schemeClr val="tx1"/>
                          </a:solidFill>
                          <a:latin typeface="Avenir Next LT Pro" panose="020B0504020202020204" pitchFamily="34" charset="77"/>
                        </a:rPr>
                        <a:t>Oct</a:t>
                      </a:r>
                    </a:p>
                  </a:txBody>
                  <a:tcPr>
                    <a:noFill/>
                  </a:tcPr>
                </a:tc>
                <a:tc>
                  <a:txBody>
                    <a:bodyPr/>
                    <a:lstStyle/>
                    <a:p>
                      <a:pPr algn="ctr"/>
                      <a:r>
                        <a:rPr lang="en-GB" b="1" i="0">
                          <a:solidFill>
                            <a:schemeClr val="tx1"/>
                          </a:solidFill>
                          <a:latin typeface="Avenir Next LT Pro" panose="020B0504020202020204" pitchFamily="34" charset="77"/>
                        </a:rPr>
                        <a:t>Nov</a:t>
                      </a:r>
                    </a:p>
                  </a:txBody>
                  <a:tcPr>
                    <a:noFill/>
                  </a:tcPr>
                </a:tc>
                <a:tc>
                  <a:txBody>
                    <a:bodyPr/>
                    <a:lstStyle/>
                    <a:p>
                      <a:pPr algn="ctr"/>
                      <a:r>
                        <a:rPr lang="en-GB" b="1" i="0">
                          <a:solidFill>
                            <a:schemeClr val="tx1"/>
                          </a:solidFill>
                          <a:latin typeface="Avenir Next LT Pro" panose="020B0504020202020204" pitchFamily="34" charset="77"/>
                        </a:rPr>
                        <a:t>Dec</a:t>
                      </a:r>
                    </a:p>
                  </a:txBody>
                  <a:tcPr>
                    <a:noFill/>
                  </a:tcPr>
                </a:tc>
                <a:extLst>
                  <a:ext uri="{0D108BD9-81ED-4DB2-BD59-A6C34878D82A}">
                    <a16:rowId xmlns:a16="http://schemas.microsoft.com/office/drawing/2014/main" val="1040025063"/>
                  </a:ext>
                </a:extLst>
              </a:tr>
            </a:tbl>
          </a:graphicData>
        </a:graphic>
      </p:graphicFrame>
      <p:cxnSp>
        <p:nvCxnSpPr>
          <p:cNvPr id="8" name="Straight Connector 7">
            <a:extLst>
              <a:ext uri="{FF2B5EF4-FFF2-40B4-BE49-F238E27FC236}">
                <a16:creationId xmlns:a16="http://schemas.microsoft.com/office/drawing/2014/main" id="{6FDCF749-230A-8E27-2069-812C55A37311}"/>
              </a:ext>
            </a:extLst>
          </p:cNvPr>
          <p:cNvCxnSpPr>
            <a:cxnSpLocks/>
          </p:cNvCxnSpPr>
          <p:nvPr/>
        </p:nvCxnSpPr>
        <p:spPr>
          <a:xfrm>
            <a:off x="0" y="6321551"/>
            <a:ext cx="12192000" cy="0"/>
          </a:xfrm>
          <a:prstGeom prst="line">
            <a:avLst/>
          </a:prstGeom>
          <a:ln>
            <a:solidFill>
              <a:srgbClr val="B89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91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ECE6-F054-7557-E39B-36B2F7081B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E450C0-FE33-D875-FB2D-CE57CBAFA2D2}"/>
              </a:ext>
            </a:extLst>
          </p:cNvPr>
          <p:cNvSpPr>
            <a:spLocks noGrp="1"/>
          </p:cNvSpPr>
          <p:nvPr>
            <p:ph type="body" sz="quarter" idx="18"/>
          </p:nvPr>
        </p:nvSpPr>
        <p:spPr>
          <a:xfrm>
            <a:off x="914852" y="2772215"/>
            <a:ext cx="10362296" cy="1313569"/>
          </a:xfrm>
        </p:spPr>
        <p:txBody>
          <a:bodyPr lIns="91440" tIns="45720" rIns="91440" bIns="45720" anchor="ctr"/>
          <a:lstStyle/>
          <a:p>
            <a:pPr>
              <a:lnSpc>
                <a:spcPct val="100000"/>
              </a:lnSpc>
            </a:pPr>
            <a:r>
              <a:rPr lang="en-GB" sz="4000">
                <a:latin typeface="Avenir Next LT Pro" panose="020B0504020202020204" pitchFamily="34" charset="77"/>
              </a:rPr>
              <a:t>De </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project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ontwikkeling</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a:t>
            </a:r>
            <a:r>
              <a:rPr lang="en-GB" sz="4000" err="1">
                <a:latin typeface="Avenir Next LT Pro" panose="020B0504020202020204" pitchFamily="34" charset="77"/>
              </a:rPr>
              <a:t>fasen</a:t>
            </a:r>
            <a:r>
              <a:rPr lang="en-GB" sz="4000">
                <a:latin typeface="Avenir Next LT Pro" panose="020B0504020202020204" pitchFamily="34" charset="77"/>
              </a:rPr>
              <a:t> die we </a:t>
            </a:r>
            <a:r>
              <a:rPr lang="en-GB" sz="4000" err="1">
                <a:latin typeface="Avenir Next LT Pro" panose="020B0504020202020204" pitchFamily="34" charset="77"/>
              </a:rPr>
              <a:t>aanhouden</a:t>
            </a:r>
            <a:r>
              <a:rPr lang="en-GB" sz="4000">
                <a:latin typeface="Avenir Next LT Pro" panose="020B0504020202020204" pitchFamily="34" charset="77"/>
              </a:rPr>
              <a:t>.</a:t>
            </a:r>
          </a:p>
        </p:txBody>
      </p:sp>
      <mc:AlternateContent xmlns:mc="http://schemas.openxmlformats.org/markup-compatibility/2006">
        <mc:Choice xmlns:p14="http://schemas.microsoft.com/office/powerpoint/2010/main" Requires="p14">
          <p:contentPart p14:bwMode="auto" r:id="rId2">
            <p14:nvContentPartPr>
              <p14:cNvPr id="3" name="Inkt 2">
                <a:extLst>
                  <a:ext uri="{FF2B5EF4-FFF2-40B4-BE49-F238E27FC236}">
                    <a16:creationId xmlns:a16="http://schemas.microsoft.com/office/drawing/2014/main" id="{1A8283CF-7B95-A752-E575-6D03C9A49952}"/>
                  </a:ext>
                </a:extLst>
              </p14:cNvPr>
              <p14:cNvContentPartPr/>
              <p14:nvPr/>
            </p14:nvContentPartPr>
            <p14:xfrm>
              <a:off x="3891829" y="2298480"/>
              <a:ext cx="13368" cy="13368"/>
            </p14:xfrm>
          </p:contentPart>
        </mc:Choice>
        <mc:Fallback>
          <p:pic>
            <p:nvPicPr>
              <p:cNvPr id="3" name="Inkt 2">
                <a:extLst>
                  <a:ext uri="{FF2B5EF4-FFF2-40B4-BE49-F238E27FC236}">
                    <a16:creationId xmlns:a16="http://schemas.microsoft.com/office/drawing/2014/main" id="{1A8283CF-7B95-A752-E575-6D03C9A49952}"/>
                  </a:ext>
                </a:extLst>
              </p:cNvPr>
              <p:cNvPicPr/>
              <p:nvPr/>
            </p:nvPicPr>
            <p:blipFill>
              <a:blip r:embed="rId3"/>
              <a:stretch>
                <a:fillRect/>
              </a:stretch>
            </p:blipFill>
            <p:spPr>
              <a:xfrm>
                <a:off x="3669029" y="1630080"/>
                <a:ext cx="454512" cy="133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t 3">
                <a:extLst>
                  <a:ext uri="{FF2B5EF4-FFF2-40B4-BE49-F238E27FC236}">
                    <a16:creationId xmlns:a16="http://schemas.microsoft.com/office/drawing/2014/main" id="{126E04D9-AAE6-8F3B-7F4D-1A81CBDD0CD3}"/>
                  </a:ext>
                </a:extLst>
              </p14:cNvPr>
              <p14:cNvContentPartPr/>
              <p14:nvPr/>
            </p14:nvContentPartPr>
            <p14:xfrm>
              <a:off x="3528584" y="2562484"/>
              <a:ext cx="13368" cy="13368"/>
            </p14:xfrm>
          </p:contentPart>
        </mc:Choice>
        <mc:Fallback>
          <p:pic>
            <p:nvPicPr>
              <p:cNvPr id="4" name="Inkt 3">
                <a:extLst>
                  <a:ext uri="{FF2B5EF4-FFF2-40B4-BE49-F238E27FC236}">
                    <a16:creationId xmlns:a16="http://schemas.microsoft.com/office/drawing/2014/main" id="{126E04D9-AAE6-8F3B-7F4D-1A81CBDD0CD3}"/>
                  </a:ext>
                </a:extLst>
              </p:cNvPr>
              <p:cNvPicPr/>
              <p:nvPr/>
            </p:nvPicPr>
            <p:blipFill>
              <a:blip r:embed="rId5"/>
              <a:stretch>
                <a:fillRect/>
              </a:stretch>
            </p:blipFill>
            <p:spPr>
              <a:xfrm>
                <a:off x="2860184" y="2511069"/>
                <a:ext cx="1336800" cy="11517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t 6">
                <a:extLst>
                  <a:ext uri="{FF2B5EF4-FFF2-40B4-BE49-F238E27FC236}">
                    <a16:creationId xmlns:a16="http://schemas.microsoft.com/office/drawing/2014/main" id="{2101B46B-FAE7-B22D-51CF-D3E4FAB5AB37}"/>
                  </a:ext>
                </a:extLst>
              </p14:cNvPr>
              <p14:cNvContentPartPr/>
              <p14:nvPr/>
            </p14:nvContentPartPr>
            <p14:xfrm>
              <a:off x="3371401" y="2443282"/>
              <a:ext cx="13368" cy="13368"/>
            </p14:xfrm>
          </p:contentPart>
        </mc:Choice>
        <mc:Fallback>
          <p:pic>
            <p:nvPicPr>
              <p:cNvPr id="7" name="Inkt 6">
                <a:extLst>
                  <a:ext uri="{FF2B5EF4-FFF2-40B4-BE49-F238E27FC236}">
                    <a16:creationId xmlns:a16="http://schemas.microsoft.com/office/drawing/2014/main" id="{2101B46B-FAE7-B22D-51CF-D3E4FAB5AB37}"/>
                  </a:ext>
                </a:extLst>
              </p:cNvPr>
              <p:cNvPicPr/>
              <p:nvPr/>
            </p:nvPicPr>
            <p:blipFill>
              <a:blip r:embed="rId7"/>
              <a:stretch>
                <a:fillRect/>
              </a:stretch>
            </p:blipFill>
            <p:spPr>
              <a:xfrm>
                <a:off x="2703001" y="2359732"/>
                <a:ext cx="1336800" cy="1787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t 7">
                <a:extLst>
                  <a:ext uri="{FF2B5EF4-FFF2-40B4-BE49-F238E27FC236}">
                    <a16:creationId xmlns:a16="http://schemas.microsoft.com/office/drawing/2014/main" id="{A63A2894-18FD-4E38-497D-8F7B4939E033}"/>
                  </a:ext>
                </a:extLst>
              </p14:cNvPr>
              <p14:cNvContentPartPr/>
              <p14:nvPr/>
            </p14:nvContentPartPr>
            <p14:xfrm>
              <a:off x="3471246" y="3113409"/>
              <a:ext cx="13368" cy="13368"/>
            </p14:xfrm>
          </p:contentPart>
        </mc:Choice>
        <mc:Fallback>
          <p:pic>
            <p:nvPicPr>
              <p:cNvPr id="8" name="Inkt 7">
                <a:extLst>
                  <a:ext uri="{FF2B5EF4-FFF2-40B4-BE49-F238E27FC236}">
                    <a16:creationId xmlns:a16="http://schemas.microsoft.com/office/drawing/2014/main" id="{A63A2894-18FD-4E38-497D-8F7B4939E033}"/>
                  </a:ext>
                </a:extLst>
              </p:cNvPr>
              <p:cNvPicPr/>
              <p:nvPr/>
            </p:nvPicPr>
            <p:blipFill>
              <a:blip r:embed="rId9"/>
              <a:stretch>
                <a:fillRect/>
              </a:stretch>
            </p:blipFill>
            <p:spPr>
              <a:xfrm>
                <a:off x="2802846" y="2890609"/>
                <a:ext cx="1336800" cy="45451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t 8">
                <a:extLst>
                  <a:ext uri="{FF2B5EF4-FFF2-40B4-BE49-F238E27FC236}">
                    <a16:creationId xmlns:a16="http://schemas.microsoft.com/office/drawing/2014/main" id="{037577AF-AB29-AA71-3A57-AF2A6F63D2A3}"/>
                  </a:ext>
                </a:extLst>
              </p14:cNvPr>
              <p14:cNvContentPartPr/>
              <p14:nvPr/>
            </p14:nvContentPartPr>
            <p14:xfrm>
              <a:off x="-679230" y="4184420"/>
              <a:ext cx="13368" cy="13368"/>
            </p14:xfrm>
          </p:contentPart>
        </mc:Choice>
        <mc:Fallback>
          <p:pic>
            <p:nvPicPr>
              <p:cNvPr id="9" name="Inkt 8">
                <a:extLst>
                  <a:ext uri="{FF2B5EF4-FFF2-40B4-BE49-F238E27FC236}">
                    <a16:creationId xmlns:a16="http://schemas.microsoft.com/office/drawing/2014/main" id="{037577AF-AB29-AA71-3A57-AF2A6F63D2A3}"/>
                  </a:ext>
                </a:extLst>
              </p:cNvPr>
              <p:cNvPicPr/>
              <p:nvPr/>
            </p:nvPicPr>
            <p:blipFill>
              <a:blip r:embed="rId11"/>
              <a:stretch>
                <a:fillRect/>
              </a:stretch>
            </p:blipFill>
            <p:spPr>
              <a:xfrm>
                <a:off x="-1347630" y="3516020"/>
                <a:ext cx="1336800" cy="1336800"/>
              </a:xfrm>
              <a:prstGeom prst="rect">
                <a:avLst/>
              </a:prstGeom>
            </p:spPr>
          </p:pic>
        </mc:Fallback>
      </mc:AlternateContent>
      <p:sp>
        <p:nvSpPr>
          <p:cNvPr id="11" name="Text Placeholder 3">
            <a:extLst>
              <a:ext uri="{FF2B5EF4-FFF2-40B4-BE49-F238E27FC236}">
                <a16:creationId xmlns:a16="http://schemas.microsoft.com/office/drawing/2014/main" id="{D4F9008E-3730-37FF-60DF-8D7532054E8D}"/>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GB">
                <a:solidFill>
                  <a:srgbClr val="7B818B"/>
                </a:solidFill>
                <a:latin typeface="AvenirNext LT Pro Bold" panose="020B0504020202020204" pitchFamily="34" charset="77"/>
              </a:rPr>
              <a:t>DE WOW</a:t>
            </a:r>
          </a:p>
        </p:txBody>
      </p:sp>
      <p:cxnSp>
        <p:nvCxnSpPr>
          <p:cNvPr id="12" name="Straight Connector 5">
            <a:extLst>
              <a:ext uri="{FF2B5EF4-FFF2-40B4-BE49-F238E27FC236}">
                <a16:creationId xmlns:a16="http://schemas.microsoft.com/office/drawing/2014/main" id="{6ADA3C64-571F-FE8D-91C2-2CF4179EA7C2}"/>
              </a:ext>
            </a:extLst>
          </p:cNvPr>
          <p:cNvCxnSpPr>
            <a:cxnSpLocks/>
          </p:cNvCxnSpPr>
          <p:nvPr/>
        </p:nvCxnSpPr>
        <p:spPr>
          <a:xfrm>
            <a:off x="437390" y="546308"/>
            <a:ext cx="1058901" cy="0"/>
          </a:xfrm>
          <a:prstGeom prst="line">
            <a:avLst/>
          </a:prstGeom>
          <a:noFill/>
          <a:ln w="12700" cap="flat" cmpd="sng" algn="ctr">
            <a:solidFill>
              <a:srgbClr val="DCCF7F"/>
            </a:solidFill>
            <a:prstDash val="solid"/>
            <a:miter lim="800000"/>
          </a:ln>
          <a:effectLst/>
        </p:spPr>
      </p:cxnSp>
    </p:spTree>
    <p:extLst>
      <p:ext uri="{BB962C8B-B14F-4D97-AF65-F5344CB8AC3E}">
        <p14:creationId xmlns:p14="http://schemas.microsoft.com/office/powerpoint/2010/main" val="320735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A3CF6C9-2A16-CB4E-A527-A661B8F09B59}"/>
              </a:ext>
            </a:extLst>
          </p:cNvPr>
          <p:cNvSpPr txBox="1">
            <a:spLocks/>
          </p:cNvSpPr>
          <p:nvPr/>
        </p:nvSpPr>
        <p:spPr>
          <a:xfrm>
            <a:off x="1649452" y="2054027"/>
            <a:ext cx="8301425" cy="439830"/>
          </a:xfrm>
          <a:prstGeom prst="rect">
            <a:avLst/>
          </a:prstGeom>
        </p:spPr>
        <p:txBody>
          <a:bodyPr vert="horz" wrap="square" lIns="0" tIns="885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marR="0" lvl="0" indent="0" algn="ctr" defTabSz="914400" rtl="0" eaLnBrk="1" fontAlgn="auto" latinLnBrk="0" hangingPunct="1">
              <a:lnSpc>
                <a:spcPct val="100000"/>
              </a:lnSpc>
              <a:spcBef>
                <a:spcPts val="69"/>
              </a:spcBef>
              <a:spcAft>
                <a:spcPts val="0"/>
              </a:spcAft>
              <a:buClrTx/>
              <a:buSzTx/>
              <a:buFontTx/>
              <a:buNone/>
              <a:tabLst/>
              <a:defRPr/>
            </a:pPr>
            <a:r>
              <a:rPr kumimoji="0" lang="en-GB" sz="2800" b="1" i="0" u="none" strike="noStrike" kern="1200" cap="none" spc="9" normalizeH="0" baseline="0">
                <a:ln>
                  <a:noFill/>
                </a:ln>
                <a:solidFill>
                  <a:prstClr val="black"/>
                </a:solidFill>
                <a:effectLst/>
                <a:uLnTx/>
                <a:uFillTx/>
                <a:latin typeface="Avenir Next LT Pro" panose="020B0504020202020204" pitchFamily="34" charset="77"/>
                <a:ea typeface="+mj-ea"/>
                <a:cs typeface="+mj-cs"/>
              </a:rPr>
              <a:t>The Phases</a:t>
            </a:r>
            <a:endParaRPr kumimoji="0" lang="en-GB" sz="2800" b="1" i="0" u="none" strike="noStrike" kern="1200" cap="none" spc="0" normalizeH="0" baseline="0">
              <a:ln>
                <a:noFill/>
              </a:ln>
              <a:solidFill>
                <a:prstClr val="black"/>
              </a:solidFill>
              <a:effectLst/>
              <a:uLnTx/>
              <a:uFillTx/>
              <a:latin typeface="Avenir Next LT Pro" panose="020B0504020202020204" pitchFamily="34" charset="77"/>
              <a:ea typeface="+mj-ea"/>
              <a:cs typeface="+mj-cs"/>
            </a:endParaRPr>
          </a:p>
        </p:txBody>
      </p:sp>
      <p:pic>
        <p:nvPicPr>
          <p:cNvPr id="3" name="Picture 2">
            <a:extLst>
              <a:ext uri="{FF2B5EF4-FFF2-40B4-BE49-F238E27FC236}">
                <a16:creationId xmlns:a16="http://schemas.microsoft.com/office/drawing/2014/main" id="{9F6E8670-7D27-D045-BAE3-A31CE5673DB4}"/>
              </a:ext>
            </a:extLst>
          </p:cNvPr>
          <p:cNvPicPr>
            <a:picLocks noChangeAspect="1"/>
          </p:cNvPicPr>
          <p:nvPr/>
        </p:nvPicPr>
        <p:blipFill>
          <a:blip r:embed="rId2"/>
          <a:stretch>
            <a:fillRect/>
          </a:stretch>
        </p:blipFill>
        <p:spPr>
          <a:xfrm>
            <a:off x="538079" y="2822578"/>
            <a:ext cx="11004735" cy="1127346"/>
          </a:xfrm>
          <a:prstGeom prst="rect">
            <a:avLst/>
          </a:prstGeom>
        </p:spPr>
      </p:pic>
      <p:sp>
        <p:nvSpPr>
          <p:cNvPr id="4" name="TextBox 3">
            <a:extLst>
              <a:ext uri="{FF2B5EF4-FFF2-40B4-BE49-F238E27FC236}">
                <a16:creationId xmlns:a16="http://schemas.microsoft.com/office/drawing/2014/main" id="{BB1CE3C0-BB04-B04F-B05A-7B156B624400}"/>
              </a:ext>
            </a:extLst>
          </p:cNvPr>
          <p:cNvSpPr txBox="1"/>
          <p:nvPr/>
        </p:nvSpPr>
        <p:spPr>
          <a:xfrm>
            <a:off x="2425483" y="3068926"/>
            <a:ext cx="1338100" cy="656462"/>
          </a:xfrm>
          <a:prstGeom prst="rect">
            <a:avLst/>
          </a:prstGeom>
          <a:noFill/>
        </p:spPr>
        <p:txBody>
          <a:bodyPr wrap="square">
            <a:spAutoFit/>
          </a:bodyPr>
          <a:lstStyle/>
          <a:p>
            <a:pPr marL="7701" marR="0" lvl="0" indent="0" algn="ctr" defTabSz="914400" rtl="0" eaLnBrk="1" fontAlgn="auto" latinLnBrk="0" hangingPunct="1">
              <a:lnSpc>
                <a:spcPct val="100000"/>
              </a:lnSpc>
              <a:spcBef>
                <a:spcPts val="418"/>
              </a:spcBef>
              <a:spcAft>
                <a:spcPts val="0"/>
              </a:spcAft>
              <a:buClrTx/>
              <a:buSzTx/>
              <a:buFontTx/>
              <a:buNone/>
              <a:tabLst/>
              <a:defRPr/>
            </a:pPr>
            <a:r>
              <a:rPr kumimoji="0" lang="en-GB" sz="900" b="1" i="0" u="none" strike="noStrike" kern="1200" cap="none" spc="-3"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2. Concept &amp; Content Platform</a:t>
            </a:r>
          </a:p>
          <a:p>
            <a:pPr marL="7701" marR="3081" lvl="0" indent="0" algn="ctr" defTabSz="914400" rtl="0" eaLnBrk="1" fontAlgn="auto" latinLnBrk="0" hangingPunct="1">
              <a:lnSpc>
                <a:spcPct val="101499"/>
              </a:lnSpc>
              <a:spcBef>
                <a:spcPts val="263"/>
              </a:spcBef>
              <a:spcAft>
                <a:spcPts val="0"/>
              </a:spcAft>
              <a:buClrTx/>
              <a:buSzTx/>
              <a:buFontTx/>
              <a:buNone/>
              <a:tabLst/>
              <a:defRPr/>
            </a:pPr>
            <a:r>
              <a:rPr kumimoji="0" lang="en-GB" sz="800" b="0" i="0" u="none" strike="noStrike" kern="1200" cap="none" spc="6"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Proof of Concept on key deliverables</a:t>
            </a:r>
          </a:p>
        </p:txBody>
      </p:sp>
      <p:sp>
        <p:nvSpPr>
          <p:cNvPr id="5" name="TextBox 4">
            <a:extLst>
              <a:ext uri="{FF2B5EF4-FFF2-40B4-BE49-F238E27FC236}">
                <a16:creationId xmlns:a16="http://schemas.microsoft.com/office/drawing/2014/main" id="{27AC045C-CC50-394B-A108-56FC2F578A50}"/>
              </a:ext>
            </a:extLst>
          </p:cNvPr>
          <p:cNvSpPr txBox="1"/>
          <p:nvPr/>
        </p:nvSpPr>
        <p:spPr>
          <a:xfrm>
            <a:off x="4272915" y="3145870"/>
            <a:ext cx="1624935" cy="512320"/>
          </a:xfrm>
          <a:prstGeom prst="rect">
            <a:avLst/>
          </a:prstGeom>
          <a:noFill/>
        </p:spPr>
        <p:txBody>
          <a:bodyPr wrap="square">
            <a:spAutoFit/>
          </a:bodyPr>
          <a:lstStyle/>
          <a:p>
            <a:pPr marL="7701" marR="0" lvl="0" indent="0" algn="ctr" defTabSz="914400" rtl="0" eaLnBrk="1" fontAlgn="auto" latinLnBrk="0" hangingPunct="1">
              <a:lnSpc>
                <a:spcPct val="100000"/>
              </a:lnSpc>
              <a:spcBef>
                <a:spcPts val="418"/>
              </a:spcBef>
              <a:spcAft>
                <a:spcPts val="0"/>
              </a:spcAft>
              <a:buClrTx/>
              <a:buSzTx/>
              <a:buFontTx/>
              <a:buNone/>
              <a:tabLst/>
              <a:defRPr/>
            </a:pPr>
            <a:r>
              <a:rPr kumimoji="0" lang="en-GB" sz="900" b="1" i="0" u="none" strike="noStrike" kern="1200" cap="none" spc="-3"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3. Content creation</a:t>
            </a:r>
          </a:p>
          <a:p>
            <a:pPr marL="7701" marR="3081" lvl="0" indent="0" algn="ctr" defTabSz="914400" rtl="0" eaLnBrk="1" fontAlgn="auto" latinLnBrk="0" hangingPunct="1">
              <a:lnSpc>
                <a:spcPct val="101499"/>
              </a:lnSpc>
              <a:spcBef>
                <a:spcPts val="263"/>
              </a:spcBef>
              <a:spcAft>
                <a:spcPts val="0"/>
              </a:spcAft>
              <a:buClrTx/>
              <a:buSzTx/>
              <a:buFontTx/>
              <a:buNone/>
              <a:tabLst/>
              <a:defRPr/>
            </a:pPr>
            <a:r>
              <a:rPr kumimoji="0" lang="en-GB" sz="800" b="0" i="0" u="none" strike="noStrike" kern="1200" cap="none" spc="6"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Create the ‘Master Content’ on key touchpoints</a:t>
            </a:r>
          </a:p>
        </p:txBody>
      </p:sp>
      <p:sp>
        <p:nvSpPr>
          <p:cNvPr id="6" name="TextBox 5">
            <a:extLst>
              <a:ext uri="{FF2B5EF4-FFF2-40B4-BE49-F238E27FC236}">
                <a16:creationId xmlns:a16="http://schemas.microsoft.com/office/drawing/2014/main" id="{D149E25F-BE89-A445-8A70-54577335A3FA}"/>
              </a:ext>
            </a:extLst>
          </p:cNvPr>
          <p:cNvSpPr txBox="1"/>
          <p:nvPr/>
        </p:nvSpPr>
        <p:spPr>
          <a:xfrm>
            <a:off x="6294152" y="3145870"/>
            <a:ext cx="1499919" cy="512320"/>
          </a:xfrm>
          <a:prstGeom prst="rect">
            <a:avLst/>
          </a:prstGeom>
          <a:noFill/>
        </p:spPr>
        <p:txBody>
          <a:bodyPr wrap="square">
            <a:spAutoFit/>
          </a:bodyPr>
          <a:lstStyle/>
          <a:p>
            <a:pPr marL="7701" marR="0" lvl="0" indent="0" algn="ctr" defTabSz="914400" rtl="0" eaLnBrk="1" fontAlgn="auto" latinLnBrk="0" hangingPunct="1">
              <a:lnSpc>
                <a:spcPct val="100000"/>
              </a:lnSpc>
              <a:spcBef>
                <a:spcPts val="418"/>
              </a:spcBef>
              <a:spcAft>
                <a:spcPts val="0"/>
              </a:spcAft>
              <a:buClrTx/>
              <a:buSzTx/>
              <a:buFontTx/>
              <a:buNone/>
              <a:tabLst/>
              <a:defRPr/>
            </a:pPr>
            <a:r>
              <a:rPr kumimoji="0" lang="en-GB" sz="900" b="1" i="0" u="none" strike="noStrike" kern="1200" cap="none" spc="-3"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4. Content execution</a:t>
            </a:r>
          </a:p>
          <a:p>
            <a:pPr marL="7701" marR="3081" lvl="0" indent="0" algn="ctr" defTabSz="914400" rtl="0" eaLnBrk="1" fontAlgn="auto" latinLnBrk="0" hangingPunct="1">
              <a:lnSpc>
                <a:spcPct val="101499"/>
              </a:lnSpc>
              <a:spcBef>
                <a:spcPts val="263"/>
              </a:spcBef>
              <a:spcAft>
                <a:spcPts val="0"/>
              </a:spcAft>
              <a:buClrTx/>
              <a:buSzTx/>
              <a:buFontTx/>
              <a:buNone/>
              <a:tabLst/>
              <a:defRPr/>
            </a:pPr>
            <a:r>
              <a:rPr kumimoji="0" lang="en-GB" sz="800" b="0" i="0" u="none" strike="noStrike" kern="1200" cap="none" spc="6"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Detailed Content Execution  &amp; Planning </a:t>
            </a:r>
          </a:p>
        </p:txBody>
      </p:sp>
      <p:sp>
        <p:nvSpPr>
          <p:cNvPr id="7" name="TextBox 6">
            <a:extLst>
              <a:ext uri="{FF2B5EF4-FFF2-40B4-BE49-F238E27FC236}">
                <a16:creationId xmlns:a16="http://schemas.microsoft.com/office/drawing/2014/main" id="{DF9464E5-44C1-154A-AE54-56924E4A00F2}"/>
              </a:ext>
            </a:extLst>
          </p:cNvPr>
          <p:cNvSpPr txBox="1"/>
          <p:nvPr/>
        </p:nvSpPr>
        <p:spPr>
          <a:xfrm>
            <a:off x="8376456" y="3145870"/>
            <a:ext cx="1210537" cy="512320"/>
          </a:xfrm>
          <a:prstGeom prst="rect">
            <a:avLst/>
          </a:prstGeom>
          <a:noFill/>
        </p:spPr>
        <p:txBody>
          <a:bodyPr wrap="square">
            <a:spAutoFit/>
          </a:bodyPr>
          <a:lstStyle/>
          <a:p>
            <a:pPr marL="7701" marR="0" lvl="0" indent="0" algn="ctr" defTabSz="914400" rtl="0" eaLnBrk="1" fontAlgn="auto" latinLnBrk="0" hangingPunct="1">
              <a:lnSpc>
                <a:spcPct val="100000"/>
              </a:lnSpc>
              <a:spcBef>
                <a:spcPts val="418"/>
              </a:spcBef>
              <a:spcAft>
                <a:spcPts val="0"/>
              </a:spcAft>
              <a:buClrTx/>
              <a:buSzTx/>
              <a:buFontTx/>
              <a:buNone/>
              <a:tabLst/>
              <a:defRPr/>
            </a:pPr>
            <a:r>
              <a:rPr kumimoji="0" lang="en-GB" sz="900" b="1" i="0" u="none" strike="noStrike" kern="1200" cap="none" spc="-3"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5. Production</a:t>
            </a:r>
          </a:p>
          <a:p>
            <a:pPr marL="7701" marR="3081" lvl="0" indent="0" algn="ctr" defTabSz="914400" rtl="0" eaLnBrk="1" fontAlgn="auto" latinLnBrk="0" hangingPunct="1">
              <a:lnSpc>
                <a:spcPct val="101499"/>
              </a:lnSpc>
              <a:spcBef>
                <a:spcPts val="263"/>
              </a:spcBef>
              <a:spcAft>
                <a:spcPts val="0"/>
              </a:spcAft>
              <a:buClrTx/>
              <a:buSzTx/>
              <a:buFontTx/>
              <a:buNone/>
              <a:tabLst/>
              <a:defRPr/>
            </a:pPr>
            <a:r>
              <a:rPr kumimoji="0" lang="en-GB" sz="800" b="0" i="0" u="none" strike="noStrike" kern="1200" cap="none" spc="6"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(Pre)Production &amp; Mediabuying</a:t>
            </a:r>
          </a:p>
        </p:txBody>
      </p:sp>
      <p:sp>
        <p:nvSpPr>
          <p:cNvPr id="8" name="TextBox 7">
            <a:extLst>
              <a:ext uri="{FF2B5EF4-FFF2-40B4-BE49-F238E27FC236}">
                <a16:creationId xmlns:a16="http://schemas.microsoft.com/office/drawing/2014/main" id="{9A922998-5C59-9A4F-917D-F67C24A599B1}"/>
              </a:ext>
            </a:extLst>
          </p:cNvPr>
          <p:cNvSpPr txBox="1"/>
          <p:nvPr/>
        </p:nvSpPr>
        <p:spPr>
          <a:xfrm>
            <a:off x="10245379" y="3145870"/>
            <a:ext cx="1235013" cy="512320"/>
          </a:xfrm>
          <a:prstGeom prst="rect">
            <a:avLst/>
          </a:prstGeom>
          <a:noFill/>
        </p:spPr>
        <p:txBody>
          <a:bodyPr wrap="square">
            <a:spAutoFit/>
          </a:bodyPr>
          <a:lstStyle/>
          <a:p>
            <a:pPr marL="7701" marR="0" lvl="0" indent="0" algn="ctr" defTabSz="914400" rtl="0" eaLnBrk="1" fontAlgn="auto" latinLnBrk="0" hangingPunct="1">
              <a:lnSpc>
                <a:spcPct val="100000"/>
              </a:lnSpc>
              <a:spcBef>
                <a:spcPts val="418"/>
              </a:spcBef>
              <a:spcAft>
                <a:spcPts val="0"/>
              </a:spcAft>
              <a:buClrTx/>
              <a:buSzTx/>
              <a:buFontTx/>
              <a:buNone/>
              <a:tabLst/>
              <a:defRPr/>
            </a:pPr>
            <a:r>
              <a:rPr kumimoji="0" lang="en-GB" sz="900" b="1" i="0" u="none" strike="noStrike" kern="1200" cap="none" spc="-3"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6. Dashboarding</a:t>
            </a:r>
          </a:p>
          <a:p>
            <a:pPr marL="7701" marR="3081" lvl="0" indent="0" algn="ctr" defTabSz="914400" rtl="0" eaLnBrk="1" fontAlgn="auto" latinLnBrk="0" hangingPunct="1">
              <a:lnSpc>
                <a:spcPct val="101499"/>
              </a:lnSpc>
              <a:spcBef>
                <a:spcPts val="263"/>
              </a:spcBef>
              <a:spcAft>
                <a:spcPts val="0"/>
              </a:spcAft>
              <a:buClrTx/>
              <a:buSzTx/>
              <a:buFontTx/>
              <a:buNone/>
              <a:tabLst/>
              <a:defRPr/>
            </a:pPr>
            <a:r>
              <a:rPr kumimoji="0" lang="en-GB" sz="800" b="0" i="0" u="none" strike="noStrike" kern="1200" cap="none" spc="6"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Measure, Analyse, Optimise</a:t>
            </a:r>
          </a:p>
        </p:txBody>
      </p:sp>
      <p:sp>
        <p:nvSpPr>
          <p:cNvPr id="9" name="TextBox 8">
            <a:extLst>
              <a:ext uri="{FF2B5EF4-FFF2-40B4-BE49-F238E27FC236}">
                <a16:creationId xmlns:a16="http://schemas.microsoft.com/office/drawing/2014/main" id="{3FF98D03-B32F-AC46-8E8A-CBA9779D79E5}"/>
              </a:ext>
            </a:extLst>
          </p:cNvPr>
          <p:cNvSpPr txBox="1"/>
          <p:nvPr/>
        </p:nvSpPr>
        <p:spPr>
          <a:xfrm>
            <a:off x="735954" y="3289435"/>
            <a:ext cx="867970" cy="246221"/>
          </a:xfrm>
          <a:prstGeom prst="rect">
            <a:avLst/>
          </a:prstGeom>
          <a:noFill/>
        </p:spPr>
        <p:txBody>
          <a:bodyPr wrap="square">
            <a:spAutoFit/>
          </a:bodyPr>
          <a:lstStyle/>
          <a:p>
            <a:pPr marL="7701" marR="0" lvl="0" indent="0" algn="ctr" defTabSz="914400" rtl="0" eaLnBrk="1" fontAlgn="auto" latinLnBrk="0" hangingPunct="1">
              <a:lnSpc>
                <a:spcPct val="100000"/>
              </a:lnSpc>
              <a:spcBef>
                <a:spcPts val="418"/>
              </a:spcBef>
              <a:spcAft>
                <a:spcPts val="0"/>
              </a:spcAft>
              <a:buClrTx/>
              <a:buSzTx/>
              <a:buFontTx/>
              <a:buNone/>
              <a:tabLst/>
              <a:defRPr/>
            </a:pPr>
            <a:r>
              <a:rPr kumimoji="0" lang="en-GB" sz="1000" b="1" i="0" u="none" strike="noStrike" kern="1200" cap="none" spc="-3" normalizeH="0" baseline="0">
                <a:ln>
                  <a:noFill/>
                </a:ln>
                <a:solidFill>
                  <a:srgbClr val="231F20"/>
                </a:solidFill>
                <a:effectLst/>
                <a:uLnTx/>
                <a:uFillTx/>
                <a:latin typeface="Avenir Next LT Pro" panose="020B0504020202020204" pitchFamily="34" charset="77"/>
                <a:ea typeface="+mn-ea"/>
                <a:cs typeface="Arial" panose="020B0604020202020204" pitchFamily="34" charset="0"/>
              </a:rPr>
              <a:t>1. Strategy</a:t>
            </a:r>
          </a:p>
        </p:txBody>
      </p:sp>
      <p:sp>
        <p:nvSpPr>
          <p:cNvPr id="13" name="Text Placeholder 3">
            <a:extLst>
              <a:ext uri="{FF2B5EF4-FFF2-40B4-BE49-F238E27FC236}">
                <a16:creationId xmlns:a16="http://schemas.microsoft.com/office/drawing/2014/main" id="{9125528C-0783-7835-A72D-40CAE6B482C8}"/>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GB">
                <a:solidFill>
                  <a:srgbClr val="7B818B"/>
                </a:solidFill>
                <a:latin typeface="AvenirNext LT Pro Bold" panose="020B0504020202020204" pitchFamily="34" charset="77"/>
              </a:rPr>
              <a:t>DE WOW</a:t>
            </a:r>
          </a:p>
        </p:txBody>
      </p:sp>
      <p:cxnSp>
        <p:nvCxnSpPr>
          <p:cNvPr id="14" name="Straight Connector 5">
            <a:extLst>
              <a:ext uri="{FF2B5EF4-FFF2-40B4-BE49-F238E27FC236}">
                <a16:creationId xmlns:a16="http://schemas.microsoft.com/office/drawing/2014/main" id="{6A508BF8-7099-3B02-24EC-32EC0F81C982}"/>
              </a:ext>
            </a:extLst>
          </p:cNvPr>
          <p:cNvCxnSpPr>
            <a:cxnSpLocks/>
          </p:cNvCxnSpPr>
          <p:nvPr/>
        </p:nvCxnSpPr>
        <p:spPr>
          <a:xfrm>
            <a:off x="437390" y="546308"/>
            <a:ext cx="1058901" cy="0"/>
          </a:xfrm>
          <a:prstGeom prst="line">
            <a:avLst/>
          </a:prstGeom>
          <a:noFill/>
          <a:ln w="12700" cap="flat" cmpd="sng" algn="ctr">
            <a:solidFill>
              <a:srgbClr val="DCCF7F"/>
            </a:solidFill>
            <a:prstDash val="solid"/>
            <a:miter lim="800000"/>
          </a:ln>
          <a:effectLst/>
        </p:spPr>
      </p:cxnSp>
    </p:spTree>
    <p:extLst>
      <p:ext uri="{BB962C8B-B14F-4D97-AF65-F5344CB8AC3E}">
        <p14:creationId xmlns:p14="http://schemas.microsoft.com/office/powerpoint/2010/main" val="7600186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A3CF6C9-2A16-CB4E-A527-A661B8F09B59}"/>
              </a:ext>
            </a:extLst>
          </p:cNvPr>
          <p:cNvSpPr txBox="1">
            <a:spLocks/>
          </p:cNvSpPr>
          <p:nvPr/>
        </p:nvSpPr>
        <p:spPr>
          <a:xfrm>
            <a:off x="1649452" y="316019"/>
            <a:ext cx="8301425" cy="439830"/>
          </a:xfrm>
          <a:prstGeom prst="rect">
            <a:avLst/>
          </a:prstGeom>
        </p:spPr>
        <p:txBody>
          <a:bodyPr vert="horz" wrap="square" lIns="0" tIns="885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lgn="ctr">
              <a:lnSpc>
                <a:spcPct val="100000"/>
              </a:lnSpc>
              <a:spcBef>
                <a:spcPts val="69"/>
              </a:spcBef>
            </a:pPr>
            <a:r>
              <a:rPr lang="nl-BE" sz="2800" b="1" spc="9">
                <a:latin typeface="Avenir Next LT Pro" panose="020B0504020202020204" pitchFamily="34" charset="77"/>
              </a:rPr>
              <a:t>Phases &amp; Tiers</a:t>
            </a:r>
            <a:endParaRPr lang="nl-BE" sz="2800" b="1">
              <a:latin typeface="Avenir Next LT Pro" panose="020B0504020202020204" pitchFamily="34" charset="77"/>
            </a:endParaRPr>
          </a:p>
        </p:txBody>
      </p:sp>
      <p:pic>
        <p:nvPicPr>
          <p:cNvPr id="3" name="Picture 2">
            <a:extLst>
              <a:ext uri="{FF2B5EF4-FFF2-40B4-BE49-F238E27FC236}">
                <a16:creationId xmlns:a16="http://schemas.microsoft.com/office/drawing/2014/main" id="{9F6E8670-7D27-D045-BAE3-A31CE5673DB4}"/>
              </a:ext>
            </a:extLst>
          </p:cNvPr>
          <p:cNvPicPr>
            <a:picLocks noChangeAspect="1"/>
          </p:cNvPicPr>
          <p:nvPr/>
        </p:nvPicPr>
        <p:blipFill>
          <a:blip r:embed="rId2"/>
          <a:stretch>
            <a:fillRect/>
          </a:stretch>
        </p:blipFill>
        <p:spPr>
          <a:xfrm>
            <a:off x="538079" y="1084570"/>
            <a:ext cx="11004735" cy="1127346"/>
          </a:xfrm>
          <a:prstGeom prst="rect">
            <a:avLst/>
          </a:prstGeom>
        </p:spPr>
      </p:pic>
      <p:sp>
        <p:nvSpPr>
          <p:cNvPr id="4" name="TextBox 3">
            <a:extLst>
              <a:ext uri="{FF2B5EF4-FFF2-40B4-BE49-F238E27FC236}">
                <a16:creationId xmlns:a16="http://schemas.microsoft.com/office/drawing/2014/main" id="{BB1CE3C0-BB04-B04F-B05A-7B156B624400}"/>
              </a:ext>
            </a:extLst>
          </p:cNvPr>
          <p:cNvSpPr txBox="1"/>
          <p:nvPr/>
        </p:nvSpPr>
        <p:spPr>
          <a:xfrm>
            <a:off x="2425483" y="1330918"/>
            <a:ext cx="1338100" cy="656462"/>
          </a:xfrm>
          <a:prstGeom prst="rect">
            <a:avLst/>
          </a:prstGeom>
          <a:noFill/>
        </p:spPr>
        <p:txBody>
          <a:bodyPr wrap="square">
            <a:spAutoFit/>
          </a:bodyPr>
          <a:lstStyle/>
          <a:p>
            <a:pPr marL="7701" lvl="0" algn="ctr">
              <a:spcBef>
                <a:spcPts val="418"/>
              </a:spcBef>
              <a:defRPr/>
            </a:pPr>
            <a:r>
              <a:rPr lang="nl-BE" sz="900" b="1" spc="-3">
                <a:solidFill>
                  <a:srgbClr val="231F20"/>
                </a:solidFill>
                <a:latin typeface="Avenir Next LT Pro" panose="020B0504020202020204" pitchFamily="34" charset="77"/>
                <a:cs typeface="Arial" panose="020B0604020202020204" pitchFamily="34" charset="0"/>
              </a:rPr>
              <a:t>2. Concept &amp; Content Platform</a:t>
            </a:r>
          </a:p>
          <a:p>
            <a:pPr marL="7701" marR="3081" algn="ctr">
              <a:lnSpc>
                <a:spcPct val="101499"/>
              </a:lnSpc>
              <a:spcBef>
                <a:spcPts val="263"/>
              </a:spcBef>
              <a:defRPr/>
            </a:pPr>
            <a:r>
              <a:rPr lang="nl-BE" sz="800" spc="6">
                <a:solidFill>
                  <a:srgbClr val="231F20"/>
                </a:solidFill>
                <a:latin typeface="Avenir Next LT Pro" panose="020B0504020202020204" pitchFamily="34" charset="77"/>
                <a:cs typeface="Arial" panose="020B0604020202020204" pitchFamily="34" charset="0"/>
              </a:rPr>
              <a:t>Proof of Concept on key deliverables</a:t>
            </a:r>
          </a:p>
        </p:txBody>
      </p:sp>
      <p:sp>
        <p:nvSpPr>
          <p:cNvPr id="5" name="TextBox 4">
            <a:extLst>
              <a:ext uri="{FF2B5EF4-FFF2-40B4-BE49-F238E27FC236}">
                <a16:creationId xmlns:a16="http://schemas.microsoft.com/office/drawing/2014/main" id="{27AC045C-CC50-394B-A108-56FC2F578A50}"/>
              </a:ext>
            </a:extLst>
          </p:cNvPr>
          <p:cNvSpPr txBox="1"/>
          <p:nvPr/>
        </p:nvSpPr>
        <p:spPr>
          <a:xfrm>
            <a:off x="4272915" y="1407862"/>
            <a:ext cx="1624935" cy="512320"/>
          </a:xfrm>
          <a:prstGeom prst="rect">
            <a:avLst/>
          </a:prstGeom>
          <a:noFill/>
        </p:spPr>
        <p:txBody>
          <a:bodyPr wrap="square">
            <a:spAutoFit/>
          </a:bodyPr>
          <a:lstStyle/>
          <a:p>
            <a:pPr marL="7701" lvl="0" algn="ctr">
              <a:spcBef>
                <a:spcPts val="418"/>
              </a:spcBef>
              <a:defRPr/>
            </a:pPr>
            <a:r>
              <a:rPr lang="nl-BE" sz="900" b="1" spc="-3">
                <a:solidFill>
                  <a:srgbClr val="231F20"/>
                </a:solidFill>
                <a:latin typeface="Avenir Next LT Pro" panose="020B0504020202020204" pitchFamily="34" charset="77"/>
                <a:cs typeface="Arial" panose="020B0604020202020204" pitchFamily="34" charset="0"/>
              </a:rPr>
              <a:t>3. Content creation</a:t>
            </a:r>
          </a:p>
          <a:p>
            <a:pPr marL="7701" marR="3081" algn="ctr">
              <a:lnSpc>
                <a:spcPct val="101499"/>
              </a:lnSpc>
              <a:spcBef>
                <a:spcPts val="263"/>
              </a:spcBef>
              <a:defRPr/>
            </a:pPr>
            <a:r>
              <a:rPr lang="nl-BE" sz="800" spc="6">
                <a:solidFill>
                  <a:srgbClr val="231F20"/>
                </a:solidFill>
                <a:latin typeface="Avenir Next LT Pro" panose="020B0504020202020204" pitchFamily="34" charset="77"/>
                <a:cs typeface="Arial" panose="020B0604020202020204" pitchFamily="34" charset="0"/>
              </a:rPr>
              <a:t>Create the ‘Master Content’ on key touchpoints</a:t>
            </a:r>
          </a:p>
        </p:txBody>
      </p:sp>
      <p:sp>
        <p:nvSpPr>
          <p:cNvPr id="6" name="TextBox 5">
            <a:extLst>
              <a:ext uri="{FF2B5EF4-FFF2-40B4-BE49-F238E27FC236}">
                <a16:creationId xmlns:a16="http://schemas.microsoft.com/office/drawing/2014/main" id="{D149E25F-BE89-A445-8A70-54577335A3FA}"/>
              </a:ext>
            </a:extLst>
          </p:cNvPr>
          <p:cNvSpPr txBox="1"/>
          <p:nvPr/>
        </p:nvSpPr>
        <p:spPr>
          <a:xfrm>
            <a:off x="6294152" y="1407862"/>
            <a:ext cx="1499919" cy="512320"/>
          </a:xfrm>
          <a:prstGeom prst="rect">
            <a:avLst/>
          </a:prstGeom>
          <a:noFill/>
        </p:spPr>
        <p:txBody>
          <a:bodyPr wrap="square">
            <a:spAutoFit/>
          </a:bodyPr>
          <a:lstStyle/>
          <a:p>
            <a:pPr marL="7701" lvl="0" algn="ctr">
              <a:spcBef>
                <a:spcPts val="418"/>
              </a:spcBef>
              <a:defRPr/>
            </a:pPr>
            <a:r>
              <a:rPr lang="nl-BE" sz="900" b="1" spc="-3">
                <a:solidFill>
                  <a:srgbClr val="231F20"/>
                </a:solidFill>
                <a:latin typeface="Avenir Next LT Pro" panose="020B0504020202020204" pitchFamily="34" charset="77"/>
                <a:cs typeface="Arial" panose="020B0604020202020204" pitchFamily="34" charset="0"/>
              </a:rPr>
              <a:t>4. Content execution</a:t>
            </a:r>
          </a:p>
          <a:p>
            <a:pPr marL="7701" marR="3081" algn="ctr">
              <a:lnSpc>
                <a:spcPct val="101499"/>
              </a:lnSpc>
              <a:spcBef>
                <a:spcPts val="263"/>
              </a:spcBef>
              <a:defRPr/>
            </a:pPr>
            <a:r>
              <a:rPr lang="nl-BE" sz="800" spc="6">
                <a:solidFill>
                  <a:srgbClr val="231F20"/>
                </a:solidFill>
                <a:latin typeface="Avenir Next LT Pro" panose="020B0504020202020204" pitchFamily="34" charset="77"/>
                <a:cs typeface="Arial" panose="020B0604020202020204" pitchFamily="34" charset="0"/>
              </a:rPr>
              <a:t>Detailed Content Execution  &amp; Planning </a:t>
            </a:r>
          </a:p>
        </p:txBody>
      </p:sp>
      <p:sp>
        <p:nvSpPr>
          <p:cNvPr id="7" name="TextBox 6">
            <a:extLst>
              <a:ext uri="{FF2B5EF4-FFF2-40B4-BE49-F238E27FC236}">
                <a16:creationId xmlns:a16="http://schemas.microsoft.com/office/drawing/2014/main" id="{DF9464E5-44C1-154A-AE54-56924E4A00F2}"/>
              </a:ext>
            </a:extLst>
          </p:cNvPr>
          <p:cNvSpPr txBox="1"/>
          <p:nvPr/>
        </p:nvSpPr>
        <p:spPr>
          <a:xfrm>
            <a:off x="8376456" y="1407862"/>
            <a:ext cx="1210537" cy="512320"/>
          </a:xfrm>
          <a:prstGeom prst="rect">
            <a:avLst/>
          </a:prstGeom>
          <a:noFill/>
        </p:spPr>
        <p:txBody>
          <a:bodyPr wrap="square">
            <a:spAutoFit/>
          </a:bodyPr>
          <a:lstStyle/>
          <a:p>
            <a:pPr marL="7701" lvl="0" algn="ctr">
              <a:spcBef>
                <a:spcPts val="418"/>
              </a:spcBef>
              <a:defRPr/>
            </a:pPr>
            <a:r>
              <a:rPr lang="nl-BE" sz="900" b="1" spc="-3">
                <a:solidFill>
                  <a:srgbClr val="231F20"/>
                </a:solidFill>
                <a:latin typeface="Avenir Next LT Pro" panose="020B0504020202020204" pitchFamily="34" charset="77"/>
                <a:cs typeface="Arial" panose="020B0604020202020204" pitchFamily="34" charset="0"/>
              </a:rPr>
              <a:t>5. Production</a:t>
            </a:r>
          </a:p>
          <a:p>
            <a:pPr marL="7701" marR="3081" algn="ctr">
              <a:lnSpc>
                <a:spcPct val="101499"/>
              </a:lnSpc>
              <a:spcBef>
                <a:spcPts val="263"/>
              </a:spcBef>
              <a:defRPr/>
            </a:pPr>
            <a:r>
              <a:rPr lang="nl-BE" sz="800" spc="6">
                <a:solidFill>
                  <a:srgbClr val="231F20"/>
                </a:solidFill>
                <a:latin typeface="Avenir Next LT Pro" panose="020B0504020202020204" pitchFamily="34" charset="77"/>
                <a:cs typeface="Arial" panose="020B0604020202020204" pitchFamily="34" charset="0"/>
              </a:rPr>
              <a:t>(Pre)Production &amp; Mediabuying</a:t>
            </a:r>
          </a:p>
        </p:txBody>
      </p:sp>
      <p:sp>
        <p:nvSpPr>
          <p:cNvPr id="8" name="TextBox 7">
            <a:extLst>
              <a:ext uri="{FF2B5EF4-FFF2-40B4-BE49-F238E27FC236}">
                <a16:creationId xmlns:a16="http://schemas.microsoft.com/office/drawing/2014/main" id="{9A922998-5C59-9A4F-917D-F67C24A599B1}"/>
              </a:ext>
            </a:extLst>
          </p:cNvPr>
          <p:cNvSpPr txBox="1"/>
          <p:nvPr/>
        </p:nvSpPr>
        <p:spPr>
          <a:xfrm>
            <a:off x="10245379" y="1407862"/>
            <a:ext cx="1235013" cy="512320"/>
          </a:xfrm>
          <a:prstGeom prst="rect">
            <a:avLst/>
          </a:prstGeom>
          <a:noFill/>
        </p:spPr>
        <p:txBody>
          <a:bodyPr wrap="square">
            <a:spAutoFit/>
          </a:bodyPr>
          <a:lstStyle/>
          <a:p>
            <a:pPr marL="7701" lvl="0" algn="ctr">
              <a:spcBef>
                <a:spcPts val="418"/>
              </a:spcBef>
              <a:defRPr/>
            </a:pPr>
            <a:r>
              <a:rPr lang="nl-BE" sz="900" b="1" spc="-3">
                <a:solidFill>
                  <a:srgbClr val="231F20"/>
                </a:solidFill>
                <a:latin typeface="Avenir Next LT Pro" panose="020B0504020202020204" pitchFamily="34" charset="77"/>
                <a:cs typeface="Arial" panose="020B0604020202020204" pitchFamily="34" charset="0"/>
              </a:rPr>
              <a:t>6. Dashboarding</a:t>
            </a:r>
          </a:p>
          <a:p>
            <a:pPr marL="7701" marR="3081" algn="ctr">
              <a:lnSpc>
                <a:spcPct val="101499"/>
              </a:lnSpc>
              <a:spcBef>
                <a:spcPts val="263"/>
              </a:spcBef>
              <a:defRPr/>
            </a:pPr>
            <a:r>
              <a:rPr lang="nl-BE" sz="800" spc="6">
                <a:solidFill>
                  <a:srgbClr val="231F20"/>
                </a:solidFill>
                <a:latin typeface="Avenir Next LT Pro" panose="020B0504020202020204" pitchFamily="34" charset="77"/>
                <a:cs typeface="Arial" panose="020B0604020202020204" pitchFamily="34" charset="0"/>
              </a:rPr>
              <a:t>Measure, Analyse, Optimise</a:t>
            </a:r>
          </a:p>
        </p:txBody>
      </p:sp>
      <p:sp>
        <p:nvSpPr>
          <p:cNvPr id="9" name="TextBox 8">
            <a:extLst>
              <a:ext uri="{FF2B5EF4-FFF2-40B4-BE49-F238E27FC236}">
                <a16:creationId xmlns:a16="http://schemas.microsoft.com/office/drawing/2014/main" id="{3FF98D03-B32F-AC46-8E8A-CBA9779D79E5}"/>
              </a:ext>
            </a:extLst>
          </p:cNvPr>
          <p:cNvSpPr txBox="1"/>
          <p:nvPr/>
        </p:nvSpPr>
        <p:spPr>
          <a:xfrm>
            <a:off x="735954" y="1551427"/>
            <a:ext cx="867970" cy="246221"/>
          </a:xfrm>
          <a:prstGeom prst="rect">
            <a:avLst/>
          </a:prstGeom>
          <a:noFill/>
        </p:spPr>
        <p:txBody>
          <a:bodyPr wrap="square">
            <a:spAutoFit/>
          </a:bodyPr>
          <a:lstStyle/>
          <a:p>
            <a:pPr marL="7701" lvl="0" algn="ctr">
              <a:spcBef>
                <a:spcPts val="418"/>
              </a:spcBef>
              <a:defRPr/>
            </a:pPr>
            <a:r>
              <a:rPr lang="nl-BE" sz="1000" b="1" spc="-3">
                <a:solidFill>
                  <a:srgbClr val="231F20"/>
                </a:solidFill>
                <a:latin typeface="Avenir Next LT Pro" panose="020B0504020202020204" pitchFamily="34" charset="77"/>
                <a:cs typeface="Arial" panose="020B0604020202020204" pitchFamily="34" charset="0"/>
              </a:rPr>
              <a:t>1. Strategy</a:t>
            </a:r>
          </a:p>
        </p:txBody>
      </p:sp>
      <p:sp>
        <p:nvSpPr>
          <p:cNvPr id="10" name="object 28">
            <a:extLst>
              <a:ext uri="{FF2B5EF4-FFF2-40B4-BE49-F238E27FC236}">
                <a16:creationId xmlns:a16="http://schemas.microsoft.com/office/drawing/2014/main" id="{3F229326-5CDE-9649-B18A-A8D6F0BC32EA}"/>
              </a:ext>
            </a:extLst>
          </p:cNvPr>
          <p:cNvSpPr txBox="1"/>
          <p:nvPr/>
        </p:nvSpPr>
        <p:spPr>
          <a:xfrm>
            <a:off x="862912" y="2391943"/>
            <a:ext cx="6983178" cy="725637"/>
          </a:xfrm>
          <a:prstGeom prst="rect">
            <a:avLst/>
          </a:prstGeom>
        </p:spPr>
        <p:txBody>
          <a:bodyPr vert="horz" wrap="square" lIns="0" tIns="53139" rIns="0" bIns="0" rtlCol="0" anchor="t">
            <a:spAutoFit/>
          </a:bodyPr>
          <a:lstStyle/>
          <a:p>
            <a:pPr marL="7620">
              <a:spcBef>
                <a:spcPts val="418"/>
              </a:spcBef>
            </a:pPr>
            <a:r>
              <a:rPr lang="nl-BE" sz="1600" b="1" spc="-3">
                <a:solidFill>
                  <a:srgbClr val="231F20"/>
                </a:solidFill>
                <a:latin typeface="Avenir Next LT Pro"/>
                <a:cs typeface="Chalet-NewYorkNineteenSixty"/>
              </a:rPr>
              <a:t>TIER 1 CAMPAIGNS</a:t>
            </a:r>
            <a:endParaRPr lang="en-US">
              <a:latin typeface="Avenir Next LT Pro"/>
            </a:endParaRPr>
          </a:p>
          <a:p>
            <a:pPr marL="7620">
              <a:spcBef>
                <a:spcPts val="418"/>
              </a:spcBef>
            </a:pPr>
            <a:r>
              <a:rPr lang="nl-BE" sz="1050" spc="-3">
                <a:solidFill>
                  <a:srgbClr val="231F20"/>
                </a:solidFill>
                <a:latin typeface="Avenir Next LT Pro"/>
                <a:cs typeface="Chalet-ParisNineteenSixty"/>
              </a:rPr>
              <a:t>360</a:t>
            </a:r>
            <a:r>
              <a:rPr lang="nl-BE" sz="1050" spc="-3" baseline="30000">
                <a:solidFill>
                  <a:srgbClr val="231F20"/>
                </a:solidFill>
                <a:latin typeface="Avenir Next LT Pro"/>
                <a:cs typeface="Chalet-ParisNineteenSixty"/>
              </a:rPr>
              <a:t>°</a:t>
            </a:r>
            <a:r>
              <a:rPr lang="nl-BE" sz="1050" spc="-3">
                <a:solidFill>
                  <a:srgbClr val="231F20"/>
                </a:solidFill>
                <a:latin typeface="Avenir Next LT Pro"/>
                <a:cs typeface="Chalet-ParisNineteenSixty"/>
              </a:rPr>
              <a:t> concept &amp; content </a:t>
            </a:r>
            <a:r>
              <a:rPr lang="nl-BE" sz="1050" spc="-3" err="1">
                <a:solidFill>
                  <a:srgbClr val="231F20"/>
                </a:solidFill>
                <a:latin typeface="Avenir Next LT Pro"/>
                <a:cs typeface="Chalet-ParisNineteenSixty"/>
              </a:rPr>
              <a:t>providing</a:t>
            </a:r>
            <a:r>
              <a:rPr lang="nl-BE" sz="1050" spc="-3">
                <a:solidFill>
                  <a:srgbClr val="231F20"/>
                </a:solidFill>
                <a:latin typeface="Avenir Next LT Pro"/>
                <a:cs typeface="Chalet-ParisNineteenSixty"/>
              </a:rPr>
              <a:t> + </a:t>
            </a:r>
            <a:r>
              <a:rPr lang="nl-BE" sz="1050" spc="-3" err="1">
                <a:solidFill>
                  <a:srgbClr val="231F20"/>
                </a:solidFill>
                <a:latin typeface="Avenir Next LT Pro"/>
                <a:cs typeface="Chalet-ParisNineteenSixty"/>
              </a:rPr>
              <a:t>production</a:t>
            </a:r>
          </a:p>
          <a:p>
            <a:pPr marL="7620">
              <a:spcBef>
                <a:spcPts val="418"/>
              </a:spcBef>
            </a:pPr>
            <a:r>
              <a:rPr lang="nl-BE" sz="1050" spc="-3">
                <a:solidFill>
                  <a:srgbClr val="231F20"/>
                </a:solidFill>
                <a:latin typeface="Avenir Next LT Pro"/>
                <a:cs typeface="Chalet-ParisNineteenSixty"/>
              </a:rPr>
              <a:t>We are </a:t>
            </a:r>
            <a:r>
              <a:rPr lang="nl-BE" sz="1050" spc="-3" err="1">
                <a:solidFill>
                  <a:srgbClr val="231F20"/>
                </a:solidFill>
                <a:latin typeface="Avenir Next LT Pro"/>
                <a:cs typeface="Chalet-ParisNineteenSixty"/>
              </a:rPr>
              <a:t>looking</a:t>
            </a:r>
            <a:r>
              <a:rPr lang="nl-BE" sz="1050" spc="-3">
                <a:solidFill>
                  <a:srgbClr val="231F20"/>
                </a:solidFill>
                <a:latin typeface="Avenir Next LT Pro"/>
                <a:cs typeface="Chalet-ParisNineteenSixty"/>
              </a:rPr>
              <a:t> </a:t>
            </a:r>
            <a:r>
              <a:rPr lang="nl-BE" sz="1050" spc="-3" err="1">
                <a:solidFill>
                  <a:srgbClr val="231F20"/>
                </a:solidFill>
                <a:latin typeface="Avenir Next LT Pro"/>
                <a:cs typeface="Chalet-ParisNineteenSixty"/>
              </a:rPr>
              <a:t>for</a:t>
            </a:r>
            <a:r>
              <a:rPr lang="nl-BE" sz="1050" spc="-3">
                <a:solidFill>
                  <a:srgbClr val="231F20"/>
                </a:solidFill>
                <a:latin typeface="Avenir Next LT Pro"/>
                <a:cs typeface="Chalet-ParisNineteenSixty"/>
              </a:rPr>
              <a:t> a new platform/idea on </a:t>
            </a:r>
            <a:r>
              <a:rPr lang="nl-BE" sz="1050" spc="-3" err="1">
                <a:solidFill>
                  <a:srgbClr val="231F20"/>
                </a:solidFill>
                <a:latin typeface="Avenir Next LT Pro"/>
                <a:cs typeface="Chalet-ParisNineteenSixty"/>
              </a:rPr>
              <a:t>which</a:t>
            </a:r>
            <a:r>
              <a:rPr lang="nl-BE" sz="1050" spc="-3">
                <a:solidFill>
                  <a:srgbClr val="231F20"/>
                </a:solidFill>
                <a:latin typeface="Avenir Next LT Pro"/>
                <a:cs typeface="Chalet-ParisNineteenSixty"/>
              </a:rPr>
              <a:t> we </a:t>
            </a:r>
            <a:r>
              <a:rPr lang="nl-BE" sz="1050" spc="-3" err="1">
                <a:solidFill>
                  <a:srgbClr val="231F20"/>
                </a:solidFill>
                <a:latin typeface="Avenir Next LT Pro"/>
                <a:cs typeface="Chalet-ParisNineteenSixty"/>
              </a:rPr>
              <a:t>can</a:t>
            </a:r>
            <a:r>
              <a:rPr lang="nl-BE" sz="1050" spc="-3">
                <a:solidFill>
                  <a:srgbClr val="231F20"/>
                </a:solidFill>
                <a:latin typeface="Avenir Next LT Pro"/>
                <a:cs typeface="Chalet-ParisNineteenSixty"/>
              </a:rPr>
              <a:t> </a:t>
            </a:r>
            <a:r>
              <a:rPr lang="nl-BE" sz="1050" spc="-3" err="1">
                <a:solidFill>
                  <a:srgbClr val="231F20"/>
                </a:solidFill>
                <a:latin typeface="Avenir Next LT Pro"/>
                <a:cs typeface="Chalet-ParisNineteenSixty"/>
              </a:rPr>
              <a:t>create</a:t>
            </a:r>
            <a:r>
              <a:rPr lang="nl-BE" sz="1050" spc="-3">
                <a:solidFill>
                  <a:srgbClr val="231F20"/>
                </a:solidFill>
                <a:latin typeface="Avenir Next LT Pro"/>
                <a:cs typeface="Chalet-ParisNineteenSixty"/>
              </a:rPr>
              <a:t> </a:t>
            </a:r>
            <a:r>
              <a:rPr lang="nl-BE" sz="1050" spc="-3" err="1">
                <a:solidFill>
                  <a:srgbClr val="231F20"/>
                </a:solidFill>
                <a:latin typeface="Avenir Next LT Pro"/>
                <a:cs typeface="Chalet-ParisNineteenSixty"/>
              </a:rPr>
              <a:t>and</a:t>
            </a:r>
            <a:r>
              <a:rPr lang="nl-BE" sz="1050" spc="-3">
                <a:solidFill>
                  <a:srgbClr val="231F20"/>
                </a:solidFill>
                <a:latin typeface="Avenir Next LT Pro"/>
                <a:cs typeface="Chalet-ParisNineteenSixty"/>
              </a:rPr>
              <a:t> produce </a:t>
            </a:r>
            <a:r>
              <a:rPr lang="nl-BE" sz="1050" spc="-3" err="1">
                <a:solidFill>
                  <a:srgbClr val="231F20"/>
                </a:solidFill>
                <a:latin typeface="Avenir Next LT Pro"/>
                <a:cs typeface="Chalet-ParisNineteenSixty"/>
              </a:rPr>
              <a:t>great</a:t>
            </a:r>
            <a:r>
              <a:rPr lang="nl-BE" sz="1050" spc="-3">
                <a:solidFill>
                  <a:srgbClr val="231F20"/>
                </a:solidFill>
                <a:latin typeface="Avenir Next LT Pro"/>
                <a:cs typeface="Chalet-ParisNineteenSixty"/>
              </a:rPr>
              <a:t> content.</a:t>
            </a:r>
            <a:endParaRPr lang="nl-BE" sz="1050">
              <a:latin typeface="Avenir Next LT Pro"/>
              <a:cs typeface="Chalet-ParisNineteenSixty"/>
            </a:endParaRPr>
          </a:p>
        </p:txBody>
      </p:sp>
      <p:sp>
        <p:nvSpPr>
          <p:cNvPr id="11" name="object 28">
            <a:extLst>
              <a:ext uri="{FF2B5EF4-FFF2-40B4-BE49-F238E27FC236}">
                <a16:creationId xmlns:a16="http://schemas.microsoft.com/office/drawing/2014/main" id="{4787DB71-EECA-4C4D-90B1-7B684425DBA9}"/>
              </a:ext>
            </a:extLst>
          </p:cNvPr>
          <p:cNvSpPr txBox="1"/>
          <p:nvPr/>
        </p:nvSpPr>
        <p:spPr>
          <a:xfrm>
            <a:off x="4490713" y="3655876"/>
            <a:ext cx="7038099" cy="887219"/>
          </a:xfrm>
          <a:prstGeom prst="rect">
            <a:avLst/>
          </a:prstGeom>
        </p:spPr>
        <p:txBody>
          <a:bodyPr vert="horz" wrap="square" lIns="0" tIns="53139" rIns="0" bIns="0" rtlCol="0" anchor="t">
            <a:spAutoFit/>
          </a:bodyPr>
          <a:lstStyle/>
          <a:p>
            <a:pPr marL="7620">
              <a:spcBef>
                <a:spcPts val="418"/>
              </a:spcBef>
            </a:pPr>
            <a:r>
              <a:rPr lang="nl-BE" sz="1600" b="1" spc="-3">
                <a:solidFill>
                  <a:srgbClr val="231F20"/>
                </a:solidFill>
                <a:latin typeface="Avenir Next LT Pro" panose="020B0504020202020204" pitchFamily="34" charset="77"/>
              </a:rPr>
              <a:t>TIER 2 CAMPAIGNS</a:t>
            </a:r>
            <a:endParaRPr lang="en-US" sz="1600" b="1" spc="-3">
              <a:solidFill>
                <a:srgbClr val="231F20"/>
              </a:solidFill>
              <a:latin typeface="Avenir Next LT Pro" panose="020B0504020202020204" pitchFamily="34" charset="77"/>
            </a:endParaRPr>
          </a:p>
          <a:p>
            <a:pPr marL="7620">
              <a:spcBef>
                <a:spcPts val="418"/>
              </a:spcBef>
            </a:pPr>
            <a:r>
              <a:rPr lang="nl-BE" sz="1050" spc="-3">
                <a:solidFill>
                  <a:srgbClr val="231F20"/>
                </a:solidFill>
                <a:latin typeface="Avenir Next LT Pro" panose="020B0504020202020204" pitchFamily="34" charset="77"/>
              </a:rPr>
              <a:t>Creating new content on an existing ‘concept &amp; content platform’. </a:t>
            </a:r>
            <a:br>
              <a:rPr lang="en-US" sz="1050" spc="-3">
                <a:solidFill>
                  <a:srgbClr val="231F20"/>
                </a:solidFill>
                <a:latin typeface="Avenir Next LT Pro" panose="020B0504020202020204" pitchFamily="34" charset="77"/>
              </a:rPr>
            </a:br>
            <a:r>
              <a:rPr lang="nl-BE" sz="1050" spc="-3">
                <a:solidFill>
                  <a:srgbClr val="231F20"/>
                </a:solidFill>
                <a:latin typeface="Avenir Next LT Pro" panose="020B0504020202020204" pitchFamily="34" charset="77"/>
              </a:rPr>
              <a:t>Or creation of content (without a platform)</a:t>
            </a:r>
          </a:p>
          <a:p>
            <a:pPr marL="7620">
              <a:spcBef>
                <a:spcPts val="418"/>
              </a:spcBef>
            </a:pPr>
            <a:r>
              <a:rPr lang="nl-BE" sz="1050" spc="-3">
                <a:solidFill>
                  <a:srgbClr val="231F20"/>
                </a:solidFill>
                <a:latin typeface="Avenir Next LT Pro" panose="020B0504020202020204" pitchFamily="34" charset="77"/>
              </a:rPr>
              <a:t>In this phase, there is still the need for an ‘idea’..a concept..however small it may be</a:t>
            </a:r>
          </a:p>
        </p:txBody>
      </p:sp>
      <p:sp>
        <p:nvSpPr>
          <p:cNvPr id="12" name="object 28">
            <a:extLst>
              <a:ext uri="{FF2B5EF4-FFF2-40B4-BE49-F238E27FC236}">
                <a16:creationId xmlns:a16="http://schemas.microsoft.com/office/drawing/2014/main" id="{1CB92C5A-4432-7644-8BFA-AE5A9E0913E2}"/>
              </a:ext>
            </a:extLst>
          </p:cNvPr>
          <p:cNvSpPr txBox="1"/>
          <p:nvPr/>
        </p:nvSpPr>
        <p:spPr>
          <a:xfrm>
            <a:off x="6434964" y="5087628"/>
            <a:ext cx="5266943" cy="887219"/>
          </a:xfrm>
          <a:prstGeom prst="rect">
            <a:avLst/>
          </a:prstGeom>
        </p:spPr>
        <p:txBody>
          <a:bodyPr vert="horz" wrap="square" lIns="0" tIns="53139" rIns="0" bIns="0" rtlCol="0">
            <a:spAutoFit/>
          </a:bodyPr>
          <a:lstStyle/>
          <a:p>
            <a:pPr marL="7701">
              <a:spcBef>
                <a:spcPts val="418"/>
              </a:spcBef>
            </a:pPr>
            <a:r>
              <a:rPr lang="nl-BE" sz="1600" b="1" spc="-3">
                <a:solidFill>
                  <a:srgbClr val="231F20"/>
                </a:solidFill>
                <a:latin typeface="Avenir Next LT Pro" panose="020B0504020202020204" pitchFamily="34" charset="77"/>
              </a:rPr>
              <a:t>TIER 3 CAMPAIGNS</a:t>
            </a:r>
          </a:p>
          <a:p>
            <a:pPr marL="7701">
              <a:spcBef>
                <a:spcPts val="418"/>
              </a:spcBef>
            </a:pPr>
            <a:r>
              <a:rPr lang="nl-BE" sz="1050" spc="-3">
                <a:solidFill>
                  <a:srgbClr val="231F20"/>
                </a:solidFill>
                <a:latin typeface="Avenir Next LT Pro" panose="020B0504020202020204" pitchFamily="34" charset="77"/>
              </a:rPr>
              <a:t>Content adaptations or pure executional content</a:t>
            </a:r>
          </a:p>
          <a:p>
            <a:pPr marL="7701">
              <a:spcBef>
                <a:spcPts val="418"/>
              </a:spcBef>
            </a:pPr>
            <a:r>
              <a:rPr lang="nl-BE" sz="1050" spc="-3">
                <a:solidFill>
                  <a:srgbClr val="231F20"/>
                </a:solidFill>
                <a:latin typeface="Avenir Next LT Pro" panose="020B0504020202020204" pitchFamily="34" charset="77"/>
              </a:rPr>
              <a:t>No ideas are asked here, just a great execution or adaptation </a:t>
            </a:r>
            <a:br>
              <a:rPr lang="nl-BE" sz="1050" spc="-3">
                <a:solidFill>
                  <a:srgbClr val="231F20"/>
                </a:solidFill>
                <a:latin typeface="Avenir Next LT Pro" panose="020B0504020202020204" pitchFamily="34" charset="77"/>
              </a:rPr>
            </a:br>
            <a:r>
              <a:rPr lang="nl-BE" sz="1050" spc="-3">
                <a:solidFill>
                  <a:srgbClr val="231F20"/>
                </a:solidFill>
                <a:latin typeface="Avenir Next LT Pro" panose="020B0504020202020204" pitchFamily="34" charset="77"/>
              </a:rPr>
              <a:t>or copy or newsletter etc…</a:t>
            </a:r>
          </a:p>
        </p:txBody>
      </p:sp>
      <p:cxnSp>
        <p:nvCxnSpPr>
          <p:cNvPr id="13" name="Straight Connector 12">
            <a:extLst>
              <a:ext uri="{FF2B5EF4-FFF2-40B4-BE49-F238E27FC236}">
                <a16:creationId xmlns:a16="http://schemas.microsoft.com/office/drawing/2014/main" id="{07310D64-AC29-5441-9F7F-98A4FAF043F3}"/>
              </a:ext>
            </a:extLst>
          </p:cNvPr>
          <p:cNvCxnSpPr>
            <a:cxnSpLocks/>
          </p:cNvCxnSpPr>
          <p:nvPr/>
        </p:nvCxnSpPr>
        <p:spPr>
          <a:xfrm>
            <a:off x="538079" y="1653613"/>
            <a:ext cx="0" cy="1739541"/>
          </a:xfrm>
          <a:prstGeom prst="line">
            <a:avLst/>
          </a:prstGeom>
          <a:ln>
            <a:solidFill>
              <a:srgbClr val="D5C5A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C0DD24-B1EA-B44A-BF03-62A3EF00C152}"/>
              </a:ext>
            </a:extLst>
          </p:cNvPr>
          <p:cNvCxnSpPr>
            <a:cxnSpLocks/>
          </p:cNvCxnSpPr>
          <p:nvPr/>
        </p:nvCxnSpPr>
        <p:spPr>
          <a:xfrm>
            <a:off x="4094826" y="3393154"/>
            <a:ext cx="0" cy="1461235"/>
          </a:xfrm>
          <a:prstGeom prst="line">
            <a:avLst/>
          </a:prstGeom>
          <a:ln>
            <a:solidFill>
              <a:srgbClr val="D5C5A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6380A0-EBE3-5748-A8C2-90E0A66DEFDB}"/>
              </a:ext>
            </a:extLst>
          </p:cNvPr>
          <p:cNvCxnSpPr>
            <a:cxnSpLocks/>
          </p:cNvCxnSpPr>
          <p:nvPr/>
        </p:nvCxnSpPr>
        <p:spPr>
          <a:xfrm>
            <a:off x="6064820" y="4854389"/>
            <a:ext cx="0" cy="1423156"/>
          </a:xfrm>
          <a:prstGeom prst="line">
            <a:avLst/>
          </a:prstGeom>
          <a:ln>
            <a:solidFill>
              <a:srgbClr val="D5C5A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9B2A2D-0289-8F4E-87FD-98DCA9FDF0F4}"/>
              </a:ext>
            </a:extLst>
          </p:cNvPr>
          <p:cNvCxnSpPr/>
          <p:nvPr/>
        </p:nvCxnSpPr>
        <p:spPr>
          <a:xfrm>
            <a:off x="538079" y="3393154"/>
            <a:ext cx="10942313" cy="0"/>
          </a:xfrm>
          <a:prstGeom prst="line">
            <a:avLst/>
          </a:prstGeom>
          <a:ln w="12700">
            <a:solidFill>
              <a:srgbClr val="D5C5A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D5DBCF-8967-B14B-828B-53FED6202F76}"/>
              </a:ext>
            </a:extLst>
          </p:cNvPr>
          <p:cNvCxnSpPr>
            <a:cxnSpLocks/>
          </p:cNvCxnSpPr>
          <p:nvPr/>
        </p:nvCxnSpPr>
        <p:spPr>
          <a:xfrm>
            <a:off x="4094826" y="4858887"/>
            <a:ext cx="7385566" cy="0"/>
          </a:xfrm>
          <a:prstGeom prst="line">
            <a:avLst/>
          </a:prstGeom>
          <a:ln w="12700">
            <a:solidFill>
              <a:srgbClr val="D5C5A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EC47C2-F466-2E44-BA3A-C8D8C15378D7}"/>
              </a:ext>
            </a:extLst>
          </p:cNvPr>
          <p:cNvCxnSpPr>
            <a:cxnSpLocks/>
          </p:cNvCxnSpPr>
          <p:nvPr/>
        </p:nvCxnSpPr>
        <p:spPr>
          <a:xfrm flipV="1">
            <a:off x="6064820" y="6270826"/>
            <a:ext cx="5415572" cy="6719"/>
          </a:xfrm>
          <a:prstGeom prst="line">
            <a:avLst/>
          </a:prstGeom>
          <a:ln w="12700">
            <a:solidFill>
              <a:srgbClr val="D5C5A3"/>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14B8B9D-52BA-A74A-AD40-49C2C6881979}"/>
              </a:ext>
            </a:extLst>
          </p:cNvPr>
          <p:cNvPicPr>
            <a:picLocks noChangeAspect="1"/>
          </p:cNvPicPr>
          <p:nvPr/>
        </p:nvPicPr>
        <p:blipFill>
          <a:blip r:embed="rId3"/>
          <a:stretch>
            <a:fillRect/>
          </a:stretch>
        </p:blipFill>
        <p:spPr>
          <a:xfrm rot="11455013">
            <a:off x="11413028" y="3335371"/>
            <a:ext cx="134727" cy="143147"/>
          </a:xfrm>
          <a:prstGeom prst="rect">
            <a:avLst/>
          </a:prstGeom>
        </p:spPr>
      </p:pic>
      <p:pic>
        <p:nvPicPr>
          <p:cNvPr id="36" name="Picture 35">
            <a:extLst>
              <a:ext uri="{FF2B5EF4-FFF2-40B4-BE49-F238E27FC236}">
                <a16:creationId xmlns:a16="http://schemas.microsoft.com/office/drawing/2014/main" id="{371DFBCC-2B09-6E49-B669-4D4AC3522A95}"/>
              </a:ext>
            </a:extLst>
          </p:cNvPr>
          <p:cNvPicPr>
            <a:picLocks noChangeAspect="1"/>
          </p:cNvPicPr>
          <p:nvPr/>
        </p:nvPicPr>
        <p:blipFill>
          <a:blip r:embed="rId3"/>
          <a:stretch>
            <a:fillRect/>
          </a:stretch>
        </p:blipFill>
        <p:spPr>
          <a:xfrm rot="11455013">
            <a:off x="11412474" y="4804561"/>
            <a:ext cx="134727" cy="143147"/>
          </a:xfrm>
          <a:prstGeom prst="rect">
            <a:avLst/>
          </a:prstGeom>
        </p:spPr>
      </p:pic>
      <p:pic>
        <p:nvPicPr>
          <p:cNvPr id="37" name="Picture 36">
            <a:extLst>
              <a:ext uri="{FF2B5EF4-FFF2-40B4-BE49-F238E27FC236}">
                <a16:creationId xmlns:a16="http://schemas.microsoft.com/office/drawing/2014/main" id="{49D3B9DD-733E-1A4B-AF99-495F0752657C}"/>
              </a:ext>
            </a:extLst>
          </p:cNvPr>
          <p:cNvPicPr>
            <a:picLocks noChangeAspect="1"/>
          </p:cNvPicPr>
          <p:nvPr/>
        </p:nvPicPr>
        <p:blipFill>
          <a:blip r:embed="rId3"/>
          <a:stretch>
            <a:fillRect/>
          </a:stretch>
        </p:blipFill>
        <p:spPr>
          <a:xfrm rot="11455013">
            <a:off x="11350833" y="6208059"/>
            <a:ext cx="134727" cy="143147"/>
          </a:xfrm>
          <a:prstGeom prst="rect">
            <a:avLst/>
          </a:prstGeom>
        </p:spPr>
      </p:pic>
      <p:sp>
        <p:nvSpPr>
          <p:cNvPr id="18" name="Text Placeholder 3">
            <a:extLst>
              <a:ext uri="{FF2B5EF4-FFF2-40B4-BE49-F238E27FC236}">
                <a16:creationId xmlns:a16="http://schemas.microsoft.com/office/drawing/2014/main" id="{AC4A60A5-B907-2B0B-137B-F18501B155BF}"/>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GB">
                <a:solidFill>
                  <a:srgbClr val="7B818B"/>
                </a:solidFill>
                <a:latin typeface="AvenirNext LT Pro Bold" panose="020B0504020202020204" pitchFamily="34" charset="77"/>
              </a:rPr>
              <a:t>DE WOW</a:t>
            </a:r>
          </a:p>
        </p:txBody>
      </p:sp>
      <p:cxnSp>
        <p:nvCxnSpPr>
          <p:cNvPr id="19" name="Straight Connector 5">
            <a:extLst>
              <a:ext uri="{FF2B5EF4-FFF2-40B4-BE49-F238E27FC236}">
                <a16:creationId xmlns:a16="http://schemas.microsoft.com/office/drawing/2014/main" id="{AEA0EFB3-5386-1D4D-2DF3-7A74402BBCD6}"/>
              </a:ext>
            </a:extLst>
          </p:cNvPr>
          <p:cNvCxnSpPr>
            <a:cxnSpLocks/>
          </p:cNvCxnSpPr>
          <p:nvPr/>
        </p:nvCxnSpPr>
        <p:spPr>
          <a:xfrm>
            <a:off x="437390" y="546308"/>
            <a:ext cx="1058901" cy="0"/>
          </a:xfrm>
          <a:prstGeom prst="line">
            <a:avLst/>
          </a:prstGeom>
          <a:noFill/>
          <a:ln w="12700" cap="flat" cmpd="sng" algn="ctr">
            <a:solidFill>
              <a:srgbClr val="DCCF7F"/>
            </a:solidFill>
            <a:prstDash val="solid"/>
            <a:miter lim="800000"/>
          </a:ln>
          <a:effectLst/>
        </p:spPr>
      </p:cxnSp>
    </p:spTree>
    <p:extLst>
      <p:ext uri="{BB962C8B-B14F-4D97-AF65-F5344CB8AC3E}">
        <p14:creationId xmlns:p14="http://schemas.microsoft.com/office/powerpoint/2010/main" val="49601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857CC-8308-35E4-EC18-283067344D4E}"/>
              </a:ext>
            </a:extLst>
          </p:cNvPr>
          <p:cNvSpPr>
            <a:spLocks noGrp="1"/>
          </p:cNvSpPr>
          <p:nvPr>
            <p:ph type="body" sz="quarter" idx="11"/>
          </p:nvPr>
        </p:nvSpPr>
        <p:spPr>
          <a:xfrm>
            <a:off x="1705510" y="0"/>
            <a:ext cx="8780980" cy="6858000"/>
          </a:xfrm>
        </p:spPr>
        <p:txBody>
          <a:bodyPr lIns="91440" tIns="45720" rIns="91440" bIns="45720" anchor="ctr">
            <a:noAutofit/>
          </a:bodyPr>
          <a:lstStyle/>
          <a:p>
            <a:r>
              <a:rPr lang="en-GB" sz="50000" b="1" i="1">
                <a:gradFill>
                  <a:gsLst>
                    <a:gs pos="100000">
                      <a:srgbClr val="B89B57"/>
                    </a:gs>
                    <a:gs pos="0">
                      <a:srgbClr val="B89B57"/>
                    </a:gs>
                    <a:gs pos="50000">
                      <a:srgbClr val="DCD081"/>
                    </a:gs>
                  </a:gsLst>
                  <a:lin ang="2700000" scaled="1"/>
                </a:gradFill>
                <a:latin typeface="Bodoni MT Black" panose="02070603080606020203" pitchFamily="18" charset="77"/>
              </a:rPr>
              <a:t>1</a:t>
            </a:r>
          </a:p>
        </p:txBody>
      </p:sp>
      <p:sp>
        <p:nvSpPr>
          <p:cNvPr id="3" name="Text Placeholder 2">
            <a:extLst>
              <a:ext uri="{FF2B5EF4-FFF2-40B4-BE49-F238E27FC236}">
                <a16:creationId xmlns:a16="http://schemas.microsoft.com/office/drawing/2014/main" id="{479BF544-110C-B2FE-EBA6-0D2BC1E5F373}"/>
              </a:ext>
            </a:extLst>
          </p:cNvPr>
          <p:cNvSpPr>
            <a:spLocks noGrp="1"/>
          </p:cNvSpPr>
          <p:nvPr>
            <p:ph type="body" sz="quarter" idx="18"/>
          </p:nvPr>
        </p:nvSpPr>
        <p:spPr>
          <a:xfrm>
            <a:off x="914852" y="2311121"/>
            <a:ext cx="10362296" cy="2021401"/>
          </a:xfrm>
        </p:spPr>
        <p:txBody>
          <a:bodyPr lIns="91440" tIns="45720" rIns="91440" bIns="45720" anchor="ctr"/>
          <a:lstStyle/>
          <a:p>
            <a:pPr>
              <a:lnSpc>
                <a:spcPts val="5000"/>
              </a:lnSpc>
            </a:pPr>
            <a:r>
              <a:rPr lang="en-GB">
                <a:latin typeface="Avenir Next LT Pro" panose="020B0504020202020204" pitchFamily="34" charset="77"/>
              </a:rPr>
              <a:t>Team bios &amp; </a:t>
            </a:r>
          </a:p>
          <a:p>
            <a:pPr>
              <a:lnSpc>
                <a:spcPts val="5000"/>
              </a:lnSpc>
            </a:pPr>
            <a:r>
              <a:rPr lang="en-GB" err="1">
                <a:latin typeface="Avenir Next LT Pro" panose="020B0504020202020204" pitchFamily="34" charset="77"/>
              </a:rPr>
              <a:t>relevante</a:t>
            </a:r>
            <a:r>
              <a:rPr lang="en-GB">
                <a:latin typeface="Avenir Next LT Pro" panose="020B0504020202020204" pitchFamily="34" charset="77"/>
              </a:rPr>
              <a:t> </a:t>
            </a:r>
            <a:r>
              <a:rPr lang="en-GB" err="1">
                <a:latin typeface="Avenir Next LT Pro" panose="020B0504020202020204" pitchFamily="34" charset="77"/>
              </a:rPr>
              <a:t>ervaring</a:t>
            </a:r>
            <a:endParaRPr lang="en-GB">
              <a:latin typeface="Avenir Next LT Pro" panose="020B0504020202020204" pitchFamily="34" charset="77"/>
            </a:endParaRPr>
          </a:p>
        </p:txBody>
      </p:sp>
    </p:spTree>
    <p:extLst>
      <p:ext uri="{BB962C8B-B14F-4D97-AF65-F5344CB8AC3E}">
        <p14:creationId xmlns:p14="http://schemas.microsoft.com/office/powerpoint/2010/main" val="197909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6A0D3E-F0CD-B0D5-5DC5-FFA8E38B370B}"/>
              </a:ext>
            </a:extLst>
          </p:cNvPr>
          <p:cNvSpPr>
            <a:spLocks noGrp="1"/>
          </p:cNvSpPr>
          <p:nvPr>
            <p:ph type="body" sz="quarter" idx="11"/>
          </p:nvPr>
        </p:nvSpPr>
        <p:spPr>
          <a:xfrm>
            <a:off x="3793896" y="427145"/>
            <a:ext cx="5886552" cy="654844"/>
          </a:xfrm>
        </p:spPr>
        <p:txBody>
          <a:bodyPr lIns="91440" tIns="45720" rIns="91440" bIns="45720" anchor="t"/>
          <a:lstStyle/>
          <a:p>
            <a:r>
              <a:rPr lang="en-GB">
                <a:latin typeface="AvenirNext LT Pro Bold"/>
                <a:cs typeface="Arial"/>
              </a:rPr>
              <a:t>Meet </a:t>
            </a:r>
            <a:r>
              <a:rPr lang="en-GB" sz="4800" b="0" err="1">
                <a:gradFill>
                  <a:gsLst>
                    <a:gs pos="100000">
                      <a:srgbClr val="B79E60"/>
                    </a:gs>
                    <a:gs pos="0">
                      <a:srgbClr val="B79E60"/>
                    </a:gs>
                    <a:gs pos="54000">
                      <a:srgbClr val="DFCF84"/>
                    </a:gs>
                  </a:gsLst>
                  <a:lin ang="2700000" scaled="0"/>
                </a:gradFill>
                <a:latin typeface="Bodoni MT"/>
                <a:cs typeface="Arial"/>
              </a:rPr>
              <a:t>Daan</a:t>
            </a:r>
            <a:r>
              <a:rPr lang="en-GB" sz="4800" b="0">
                <a:gradFill>
                  <a:gsLst>
                    <a:gs pos="100000">
                      <a:srgbClr val="B79E60"/>
                    </a:gs>
                    <a:gs pos="0">
                      <a:srgbClr val="B79E60"/>
                    </a:gs>
                    <a:gs pos="54000">
                      <a:srgbClr val="DFCF84"/>
                    </a:gs>
                  </a:gsLst>
                  <a:lin ang="2700000" scaled="0"/>
                </a:gradFill>
                <a:latin typeface="Bodoni MT"/>
                <a:cs typeface="Arial"/>
              </a:rPr>
              <a:t> de </a:t>
            </a:r>
            <a:r>
              <a:rPr lang="en-GB" sz="4800" b="0" err="1">
                <a:gradFill>
                  <a:gsLst>
                    <a:gs pos="100000">
                      <a:srgbClr val="B79E60"/>
                    </a:gs>
                    <a:gs pos="0">
                      <a:srgbClr val="B79E60"/>
                    </a:gs>
                    <a:gs pos="54000">
                      <a:srgbClr val="DFCF84"/>
                    </a:gs>
                  </a:gsLst>
                  <a:lin ang="2700000" scaled="0"/>
                </a:gradFill>
                <a:latin typeface="Bodoni MT"/>
                <a:cs typeface="Arial"/>
              </a:rPr>
              <a:t>Raaf</a:t>
            </a:r>
            <a:endParaRPr lang="en-GB" sz="4800" b="0">
              <a:gradFill>
                <a:gsLst>
                  <a:gs pos="100000">
                    <a:srgbClr val="B79E60"/>
                  </a:gs>
                  <a:gs pos="0">
                    <a:srgbClr val="B79E60"/>
                  </a:gs>
                  <a:gs pos="54000">
                    <a:srgbClr val="DFCF84"/>
                  </a:gs>
                </a:gsLst>
                <a:lin ang="2700000" scaled="0"/>
              </a:gradFill>
              <a:latin typeface="Bodoni MT"/>
              <a:cs typeface="Arial"/>
            </a:endParaRPr>
          </a:p>
        </p:txBody>
      </p:sp>
      <p:sp>
        <p:nvSpPr>
          <p:cNvPr id="4" name="Text Placeholder 3">
            <a:extLst>
              <a:ext uri="{FF2B5EF4-FFF2-40B4-BE49-F238E27FC236}">
                <a16:creationId xmlns:a16="http://schemas.microsoft.com/office/drawing/2014/main" id="{08CC71B1-EF61-5341-080B-8119A61CA33E}"/>
              </a:ext>
            </a:extLst>
          </p:cNvPr>
          <p:cNvSpPr>
            <a:spLocks noGrp="1"/>
          </p:cNvSpPr>
          <p:nvPr>
            <p:ph type="body" sz="quarter" idx="12"/>
          </p:nvPr>
        </p:nvSpPr>
        <p:spPr>
          <a:xfrm>
            <a:off x="3793897" y="1013150"/>
            <a:ext cx="7556523" cy="475343"/>
          </a:xfrm>
        </p:spPr>
        <p:txBody>
          <a:bodyPr/>
          <a:lstStyle/>
          <a:p>
            <a:r>
              <a:rPr lang="en-GB">
                <a:latin typeface="Avenir Next LT Pro" panose="020B0504020202020204" pitchFamily="34" charset="77"/>
              </a:rPr>
              <a:t>Strategy Partner &amp; Co-Founder</a:t>
            </a:r>
          </a:p>
        </p:txBody>
      </p:sp>
      <p:sp>
        <p:nvSpPr>
          <p:cNvPr id="5" name="TextBox 4">
            <a:extLst>
              <a:ext uri="{FF2B5EF4-FFF2-40B4-BE49-F238E27FC236}">
                <a16:creationId xmlns:a16="http://schemas.microsoft.com/office/drawing/2014/main" id="{23296222-F7A6-B066-453A-02B3501EA073}"/>
              </a:ext>
            </a:extLst>
          </p:cNvPr>
          <p:cNvSpPr txBox="1"/>
          <p:nvPr/>
        </p:nvSpPr>
        <p:spPr>
          <a:xfrm>
            <a:off x="3777187" y="1485813"/>
            <a:ext cx="8072943" cy="769441"/>
          </a:xfrm>
          <a:prstGeom prst="rect">
            <a:avLst/>
          </a:prstGeom>
          <a:noFill/>
        </p:spPr>
        <p:txBody>
          <a:bodyPr wrap="square" lIns="91440" tIns="45720" rIns="91440" bIns="45720" anchor="t">
            <a:spAutoFit/>
          </a:bodyPr>
          <a:lstStyle/>
          <a:p>
            <a:pPr marL="0" indent="0" defTabSz="1828709">
              <a:lnSpc>
                <a:spcPct val="100000"/>
              </a:lnSpc>
              <a:spcBef>
                <a:spcPts val="0"/>
              </a:spcBef>
              <a:buClr>
                <a:srgbClr val="FFFFFF"/>
              </a:buClr>
              <a:buNone/>
              <a:tabLst>
                <a:tab pos="88107" algn="l"/>
                <a:tab pos="172244" algn="l"/>
              </a:tabLst>
              <a:defRPr/>
            </a:pPr>
            <a:r>
              <a:rPr lang="en-GB" sz="1100" err="1">
                <a:solidFill>
                  <a:schemeClr val="tx1">
                    <a:lumMod val="95000"/>
                    <a:lumOff val="5000"/>
                  </a:schemeClr>
                </a:solidFill>
                <a:latin typeface="Avenir Next LT Pro" panose="020B0504020202020204" pitchFamily="34" charset="77"/>
                <a:cs typeface="Arial" panose="020B0604020202020204" pitchFamily="34" charset="0"/>
                <a:sym typeface="Avenir Next Regular"/>
              </a:rPr>
              <a:t>Daan</a:t>
            </a:r>
            <a:r>
              <a:rPr lang="en-GB" sz="1100">
                <a:solidFill>
                  <a:schemeClr val="tx1">
                    <a:lumMod val="95000"/>
                    <a:lumOff val="5000"/>
                  </a:schemeClr>
                </a:solidFill>
                <a:latin typeface="Avenir Next LT Pro" panose="020B0504020202020204" pitchFamily="34" charset="77"/>
                <a:cs typeface="Arial" panose="020B0604020202020204" pitchFamily="34" charset="0"/>
                <a:sym typeface="Avenir Next Regular"/>
              </a:rPr>
              <a:t> has a history of being the odd one out in the organizations he worked for, but never out of place. He was a very commercial person among scientists, a communications professional among management consultants and the brand &amp; business consultant in a creative communications agency. He combines rigor and imagination. He loves to cook, is a </a:t>
            </a:r>
            <a:r>
              <a:rPr lang="en-GB" sz="1100" err="1">
                <a:solidFill>
                  <a:schemeClr val="tx1">
                    <a:lumMod val="95000"/>
                    <a:lumOff val="5000"/>
                  </a:schemeClr>
                </a:solidFill>
                <a:latin typeface="Avenir Next LT Pro" panose="020B0504020202020204" pitchFamily="34" charset="77"/>
                <a:cs typeface="Arial" panose="020B0604020202020204" pitchFamily="34" charset="0"/>
                <a:sym typeface="Avenir Next Regular"/>
              </a:rPr>
              <a:t>padel</a:t>
            </a:r>
            <a:r>
              <a:rPr lang="en-GB" sz="1100">
                <a:solidFill>
                  <a:schemeClr val="tx1">
                    <a:lumMod val="95000"/>
                    <a:lumOff val="5000"/>
                  </a:schemeClr>
                </a:solidFill>
                <a:latin typeface="Avenir Next LT Pro" panose="020B0504020202020204" pitchFamily="34" charset="77"/>
                <a:cs typeface="Arial" panose="020B0604020202020204" pitchFamily="34" charset="0"/>
                <a:sym typeface="Avenir Next Regular"/>
              </a:rPr>
              <a:t> aficionado and boss to Bobbie the office dog. </a:t>
            </a:r>
          </a:p>
        </p:txBody>
      </p:sp>
      <p:sp>
        <p:nvSpPr>
          <p:cNvPr id="2" name="Happiness Amsterdam…">
            <a:extLst>
              <a:ext uri="{FF2B5EF4-FFF2-40B4-BE49-F238E27FC236}">
                <a16:creationId xmlns:a16="http://schemas.microsoft.com/office/drawing/2014/main" id="{AE544F9B-EB11-C09E-7F66-5ACA37E5FEF8}"/>
              </a:ext>
            </a:extLst>
          </p:cNvPr>
          <p:cNvSpPr txBox="1"/>
          <p:nvPr/>
        </p:nvSpPr>
        <p:spPr>
          <a:xfrm>
            <a:off x="4079519" y="3061447"/>
            <a:ext cx="3565949" cy="1410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725" tIns="27725" rIns="27725" bIns="27725" numCol="1" anchor="t">
            <a:spAutoFit/>
          </a:bodyPr>
          <a:lstStyle/>
          <a:p>
            <a:pPr>
              <a:defRPr sz="1600" b="1">
                <a:latin typeface="Avenir Next Regular"/>
                <a:ea typeface="Avenir Next Regular"/>
                <a:cs typeface="Avenir Next Regular"/>
                <a:sym typeface="Avenir Next Regular"/>
              </a:defRPr>
            </a:pPr>
            <a:r>
              <a:rPr sz="1100">
                <a:latin typeface="Avenir Next LT Pro" panose="020B0504020202020204" pitchFamily="34" charset="77"/>
              </a:rPr>
              <a:t>Happiness Amsterdam</a:t>
            </a:r>
          </a:p>
          <a:p>
            <a:pPr>
              <a:defRPr sz="1600">
                <a:latin typeface="Avenir Next Regular"/>
                <a:ea typeface="Avenir Next Regular"/>
                <a:cs typeface="Avenir Next Regular"/>
                <a:sym typeface="Avenir Next Regular"/>
              </a:defRPr>
            </a:pPr>
            <a:r>
              <a:rPr lang="nl-NL" sz="1100" err="1">
                <a:latin typeface="Avenir Next LT Pro" panose="020B0504020202020204" pitchFamily="34" charset="77"/>
              </a:rPr>
              <a:t>Strategy</a:t>
            </a:r>
            <a:r>
              <a:rPr lang="nl-NL" sz="1100">
                <a:latin typeface="Avenir Next LT Pro" panose="020B0504020202020204" pitchFamily="34" charset="77"/>
              </a:rPr>
              <a:t> Partner &amp; Co-</a:t>
            </a:r>
            <a:r>
              <a:rPr lang="nl-NL" sz="1100" err="1">
                <a:latin typeface="Avenir Next LT Pro" panose="020B0504020202020204" pitchFamily="34" charset="77"/>
              </a:rPr>
              <a:t>Founder</a:t>
            </a:r>
            <a:r>
              <a:rPr lang="nl-NL" sz="1100">
                <a:latin typeface="Avenir Next LT Pro" panose="020B0504020202020204" pitchFamily="34" charset="77"/>
              </a:rPr>
              <a:t> </a:t>
            </a:r>
            <a:r>
              <a:rPr sz="1100">
                <a:latin typeface="Avenir Next LT Pro" panose="020B0504020202020204" pitchFamily="34" charset="77"/>
              </a:rPr>
              <a:t>/ Jan 2023 - present</a:t>
            </a:r>
          </a:p>
          <a:p>
            <a:pPr>
              <a:defRPr sz="1600">
                <a:latin typeface="Avenir Next Regular"/>
                <a:ea typeface="Avenir Next Regular"/>
                <a:cs typeface="Avenir Next Regular"/>
                <a:sym typeface="Avenir Next Regular"/>
              </a:defRPr>
            </a:pPr>
            <a:endParaRPr lang="nl-NL"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lang="nl-NL" sz="1100">
                <a:latin typeface="Avenir Next LT Pro" panose="020B0504020202020204" pitchFamily="34" charset="77"/>
              </a:rPr>
              <a:t>Erasmus University Rotterdam</a:t>
            </a:r>
          </a:p>
          <a:p>
            <a:pPr>
              <a:defRPr sz="1600">
                <a:latin typeface="Avenir Next Regular"/>
                <a:ea typeface="Avenir Next Regular"/>
                <a:cs typeface="Avenir Next Regular"/>
                <a:sym typeface="Avenir Next Regular"/>
              </a:defRPr>
            </a:pPr>
            <a:r>
              <a:rPr lang="nl-NL" sz="1100">
                <a:latin typeface="Avenir Next LT Pro" panose="020B0504020202020204" pitchFamily="34" charset="77"/>
              </a:rPr>
              <a:t>Assistant Professor Marketing / 2000 - present</a:t>
            </a:r>
            <a:endParaRPr lang="en-NL" sz="1100">
              <a:latin typeface="Avenir Next LT Pro" panose="020B0504020202020204" pitchFamily="34" charset="77"/>
            </a:endParaRPr>
          </a:p>
          <a:p>
            <a:pPr>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lang="nl-NL" sz="1100" err="1">
                <a:latin typeface="Avenir Next LT Pro" panose="020B0504020202020204" pitchFamily="34" charset="77"/>
              </a:rPr>
              <a:t>Dare</a:t>
            </a:r>
            <a:r>
              <a:rPr lang="nl-NL" sz="1100">
                <a:latin typeface="Avenir Next LT Pro" panose="020B0504020202020204" pitchFamily="34" charset="77"/>
              </a:rPr>
              <a:t>! </a:t>
            </a:r>
            <a:r>
              <a:rPr lang="nl-NL" sz="1100" err="1">
                <a:latin typeface="Avenir Next LT Pro" panose="020B0504020202020204" pitchFamily="34" charset="77"/>
              </a:rPr>
              <a:t>Strategy</a:t>
            </a:r>
            <a:endParaRPr sz="1100">
              <a:latin typeface="Avenir Next LT Pro" panose="020B0504020202020204" pitchFamily="34" charset="77"/>
            </a:endParaRPr>
          </a:p>
          <a:p>
            <a:pPr>
              <a:defRPr sz="1600">
                <a:latin typeface="Avenir Next Regular"/>
                <a:ea typeface="Avenir Next Regular"/>
                <a:cs typeface="Avenir Next Regular"/>
                <a:sym typeface="Avenir Next Regular"/>
              </a:defRPr>
            </a:pPr>
            <a:r>
              <a:rPr lang="nl-NL" sz="1100" err="1">
                <a:latin typeface="Avenir Next LT Pro" panose="020B0504020202020204" pitchFamily="34" charset="77"/>
              </a:rPr>
              <a:t>Owner</a:t>
            </a:r>
            <a:r>
              <a:rPr lang="nl-NL" sz="1100">
                <a:latin typeface="Avenir Next LT Pro" panose="020B0504020202020204" pitchFamily="34" charset="77"/>
              </a:rPr>
              <a:t> </a:t>
            </a:r>
            <a:r>
              <a:rPr sz="1100">
                <a:latin typeface="Avenir Next LT Pro" panose="020B0504020202020204" pitchFamily="34" charset="77"/>
              </a:rPr>
              <a:t>/ 201</a:t>
            </a:r>
            <a:r>
              <a:rPr lang="nl-NL" sz="1100">
                <a:latin typeface="Avenir Next LT Pro" panose="020B0504020202020204" pitchFamily="34" charset="77"/>
              </a:rPr>
              <a:t>4</a:t>
            </a:r>
            <a:r>
              <a:rPr sz="1100">
                <a:latin typeface="Avenir Next LT Pro" panose="020B0504020202020204" pitchFamily="34" charset="77"/>
              </a:rPr>
              <a:t> - 202</a:t>
            </a:r>
            <a:r>
              <a:rPr lang="nl-NL" sz="1100">
                <a:latin typeface="Avenir Next LT Pro" panose="020B0504020202020204" pitchFamily="34" charset="77"/>
              </a:rPr>
              <a:t>3</a:t>
            </a:r>
            <a:endParaRPr sz="1100">
              <a:latin typeface="Avenir Next LT Pro" panose="020B0504020202020204" pitchFamily="34" charset="77"/>
            </a:endParaRPr>
          </a:p>
        </p:txBody>
      </p:sp>
      <p:sp>
        <p:nvSpPr>
          <p:cNvPr id="7" name="DDB Amsterdam…">
            <a:extLst>
              <a:ext uri="{FF2B5EF4-FFF2-40B4-BE49-F238E27FC236}">
                <a16:creationId xmlns:a16="http://schemas.microsoft.com/office/drawing/2014/main" id="{B8EB4B87-A029-990C-98E3-FA0736AB8EC7}"/>
              </a:ext>
            </a:extLst>
          </p:cNvPr>
          <p:cNvSpPr txBox="1"/>
          <p:nvPr/>
        </p:nvSpPr>
        <p:spPr>
          <a:xfrm>
            <a:off x="7628666" y="3058329"/>
            <a:ext cx="3797004" cy="1410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725" tIns="27725" rIns="27725" bIns="27725" numCol="1" anchor="t">
            <a:spAutoFit/>
          </a:bodyPr>
          <a:lstStyle/>
          <a:p>
            <a:pPr>
              <a:defRPr sz="1600" b="1">
                <a:latin typeface="Avenir Next Regular"/>
                <a:ea typeface="Avenir Next Regular"/>
                <a:cs typeface="Avenir Next Regular"/>
                <a:sym typeface="Avenir Next Regular"/>
              </a:defRPr>
            </a:pPr>
            <a:r>
              <a:rPr lang="nl-NL" sz="1100">
                <a:latin typeface="Avenir Next LT Pro" panose="020B0504020202020204" pitchFamily="34" charset="77"/>
              </a:rPr>
              <a:t>JWT Amsterdam</a:t>
            </a:r>
          </a:p>
          <a:p>
            <a:pPr>
              <a:defRPr sz="1600">
                <a:latin typeface="Avenir Next Regular"/>
                <a:ea typeface="Avenir Next Regular"/>
                <a:cs typeface="Avenir Next Regular"/>
                <a:sym typeface="Avenir Next Regular"/>
              </a:defRPr>
            </a:pPr>
            <a:r>
              <a:rPr lang="nl-NL" sz="1100">
                <a:latin typeface="Avenir Next LT Pro" panose="020B0504020202020204" pitchFamily="34" charset="77"/>
              </a:rPr>
              <a:t>Executive </a:t>
            </a:r>
            <a:r>
              <a:rPr lang="nl-NL" sz="1100" err="1">
                <a:latin typeface="Avenir Next LT Pro" panose="020B0504020202020204" pitchFamily="34" charset="77"/>
              </a:rPr>
              <a:t>Strategy</a:t>
            </a:r>
            <a:r>
              <a:rPr lang="nl-NL" sz="1100">
                <a:latin typeface="Avenir Next LT Pro" panose="020B0504020202020204" pitchFamily="34" charset="77"/>
              </a:rPr>
              <a:t> Director / 2015 – 2018</a:t>
            </a:r>
          </a:p>
          <a:p>
            <a:pPr>
              <a:defRPr sz="1600" b="1">
                <a:latin typeface="Avenir Next Regular"/>
                <a:ea typeface="Avenir Next Regular"/>
                <a:cs typeface="Avenir Next Regular"/>
                <a:sym typeface="Avenir Next Regular"/>
              </a:defRPr>
            </a:pPr>
            <a:endParaRPr lang="nl-NL"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DDB </a:t>
            </a:r>
            <a:r>
              <a:rPr lang="nl-NL" sz="1100">
                <a:latin typeface="Avenir Next LT Pro" panose="020B0504020202020204" pitchFamily="34" charset="77"/>
              </a:rPr>
              <a:t>&amp; </a:t>
            </a:r>
            <a:r>
              <a:rPr lang="nl-NL" sz="1100" err="1">
                <a:latin typeface="Avenir Next LT Pro" panose="020B0504020202020204" pitchFamily="34" charset="77"/>
              </a:rPr>
              <a:t>Tribal</a:t>
            </a:r>
            <a:r>
              <a:rPr lang="nl-NL" sz="1100">
                <a:latin typeface="Avenir Next LT Pro" panose="020B0504020202020204" pitchFamily="34" charset="77"/>
              </a:rPr>
              <a:t> Worldwide, Amsterdam</a:t>
            </a:r>
            <a:endParaRPr sz="1100">
              <a:latin typeface="Avenir Next LT Pro" panose="020B0504020202020204" pitchFamily="34" charset="77"/>
            </a:endParaRPr>
          </a:p>
          <a:p>
            <a:pPr>
              <a:defRPr sz="1600">
                <a:latin typeface="Avenir Next Regular"/>
                <a:ea typeface="Avenir Next Regular"/>
                <a:cs typeface="Avenir Next Regular"/>
                <a:sym typeface="Avenir Next Regular"/>
              </a:defRPr>
            </a:pPr>
            <a:r>
              <a:rPr lang="nl-NL" sz="1100" err="1">
                <a:latin typeface="Avenir Next LT Pro" panose="020B0504020202020204" pitchFamily="34" charset="77"/>
              </a:rPr>
              <a:t>Strategy</a:t>
            </a:r>
            <a:r>
              <a:rPr sz="1100">
                <a:latin typeface="Avenir Next LT Pro" panose="020B0504020202020204" pitchFamily="34" charset="77"/>
              </a:rPr>
              <a:t> Director</a:t>
            </a:r>
            <a:r>
              <a:rPr lang="nl-NL" sz="1100">
                <a:latin typeface="Avenir Next LT Pro" panose="020B0504020202020204" pitchFamily="34" charset="77"/>
              </a:rPr>
              <a:t> &amp; Head of </a:t>
            </a:r>
            <a:r>
              <a:rPr lang="nl-NL" sz="1100" err="1">
                <a:latin typeface="Avenir Next LT Pro" panose="020B0504020202020204" pitchFamily="34" charset="77"/>
              </a:rPr>
              <a:t>Strategy</a:t>
            </a:r>
            <a:r>
              <a:rPr lang="nl-NL" sz="1100">
                <a:latin typeface="Avenir Next LT Pro" panose="020B0504020202020204" pitchFamily="34" charset="77"/>
              </a:rPr>
              <a:t> </a:t>
            </a:r>
            <a:r>
              <a:rPr sz="1100">
                <a:latin typeface="Avenir Next LT Pro" panose="020B0504020202020204" pitchFamily="34" charset="77"/>
              </a:rPr>
              <a:t>/ 200</a:t>
            </a:r>
            <a:r>
              <a:rPr lang="nl-NL" sz="1100">
                <a:latin typeface="Avenir Next LT Pro" panose="020B0504020202020204" pitchFamily="34" charset="77"/>
              </a:rPr>
              <a:t>2</a:t>
            </a:r>
            <a:r>
              <a:rPr sz="1100">
                <a:latin typeface="Avenir Next LT Pro" panose="020B0504020202020204" pitchFamily="34" charset="77"/>
              </a:rPr>
              <a:t> - 201</a:t>
            </a:r>
            <a:r>
              <a:rPr lang="nl-NL" sz="1100">
                <a:latin typeface="Avenir Next LT Pro" panose="020B0504020202020204" pitchFamily="34" charset="77"/>
              </a:rPr>
              <a:t>4</a:t>
            </a:r>
            <a:endParaRPr sz="1100">
              <a:latin typeface="Avenir Next LT Pro" panose="020B0504020202020204" pitchFamily="34" charset="77"/>
            </a:endParaRPr>
          </a:p>
          <a:p>
            <a:pPr>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lang="nl-NL" sz="1100">
                <a:latin typeface="Avenir Next LT Pro" panose="020B0504020202020204" pitchFamily="34" charset="77"/>
              </a:rPr>
              <a:t>Van </a:t>
            </a:r>
            <a:r>
              <a:rPr lang="nl-NL" sz="1100" err="1">
                <a:latin typeface="Avenir Next LT Pro" panose="020B0504020202020204" pitchFamily="34" charset="77"/>
              </a:rPr>
              <a:t>Spaendonck</a:t>
            </a:r>
            <a:r>
              <a:rPr lang="nl-NL" sz="1100">
                <a:latin typeface="Avenir Next LT Pro" panose="020B0504020202020204" pitchFamily="34" charset="77"/>
              </a:rPr>
              <a:t> Management Consultants</a:t>
            </a:r>
            <a:endParaRPr sz="1100">
              <a:latin typeface="Avenir Next LT Pro" panose="020B0504020202020204" pitchFamily="34" charset="77"/>
            </a:endParaRPr>
          </a:p>
          <a:p>
            <a:pPr>
              <a:defRPr sz="1600">
                <a:latin typeface="Avenir Next Regular"/>
                <a:ea typeface="Avenir Next Regular"/>
                <a:cs typeface="Avenir Next Regular"/>
                <a:sym typeface="Avenir Next Regular"/>
              </a:defRPr>
            </a:pPr>
            <a:r>
              <a:rPr lang="nl-NL" sz="1100">
                <a:latin typeface="Avenir Next LT Pro" panose="020B0504020202020204" pitchFamily="34" charset="77"/>
              </a:rPr>
              <a:t>Senior Consultant </a:t>
            </a:r>
            <a:r>
              <a:rPr sz="1100">
                <a:latin typeface="Avenir Next LT Pro" panose="020B0504020202020204" pitchFamily="34" charset="77"/>
              </a:rPr>
              <a:t>/ </a:t>
            </a:r>
            <a:r>
              <a:rPr lang="nl-NL" sz="1100">
                <a:latin typeface="Avenir Next LT Pro" panose="020B0504020202020204" pitchFamily="34" charset="77"/>
              </a:rPr>
              <a:t>1997</a:t>
            </a:r>
            <a:r>
              <a:rPr sz="1100">
                <a:latin typeface="Avenir Next LT Pro" panose="020B0504020202020204" pitchFamily="34" charset="77"/>
              </a:rPr>
              <a:t> - 200</a:t>
            </a:r>
            <a:r>
              <a:rPr lang="nl-NL" sz="1100">
                <a:latin typeface="Avenir Next LT Pro" panose="020B0504020202020204" pitchFamily="34" charset="77"/>
              </a:rPr>
              <a:t>2</a:t>
            </a:r>
            <a:endParaRPr sz="1100">
              <a:latin typeface="Avenir Next LT Pro" panose="020B0504020202020204" pitchFamily="34" charset="77"/>
            </a:endParaRPr>
          </a:p>
        </p:txBody>
      </p:sp>
      <p:sp>
        <p:nvSpPr>
          <p:cNvPr id="8" name="Text Placeholder 11">
            <a:extLst>
              <a:ext uri="{FF2B5EF4-FFF2-40B4-BE49-F238E27FC236}">
                <a16:creationId xmlns:a16="http://schemas.microsoft.com/office/drawing/2014/main" id="{5EE29D63-012F-F5C3-B78B-95C01AA4BA16}"/>
              </a:ext>
            </a:extLst>
          </p:cNvPr>
          <p:cNvSpPr txBox="1">
            <a:spLocks/>
          </p:cNvSpPr>
          <p:nvPr/>
        </p:nvSpPr>
        <p:spPr>
          <a:xfrm>
            <a:off x="3997096" y="2659078"/>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9" name="Picture 8">
            <a:extLst>
              <a:ext uri="{FF2B5EF4-FFF2-40B4-BE49-F238E27FC236}">
                <a16:creationId xmlns:a16="http://schemas.microsoft.com/office/drawing/2014/main" id="{1EF991FB-F048-AA9A-D3A9-87675CB90404}"/>
              </a:ext>
            </a:extLst>
          </p:cNvPr>
          <p:cNvPicPr>
            <a:picLocks noChangeAspect="1"/>
          </p:cNvPicPr>
          <p:nvPr/>
        </p:nvPicPr>
        <p:blipFill>
          <a:blip r:embed="rId2"/>
          <a:stretch>
            <a:fillRect/>
          </a:stretch>
        </p:blipFill>
        <p:spPr>
          <a:xfrm>
            <a:off x="3777187" y="2759410"/>
            <a:ext cx="203200" cy="165100"/>
          </a:xfrm>
          <a:prstGeom prst="rect">
            <a:avLst/>
          </a:prstGeom>
        </p:spPr>
      </p:pic>
      <p:sp>
        <p:nvSpPr>
          <p:cNvPr id="12" name="Iris has worked on brands across (almost) all sectors: Fashion Retailer (C&amp;A), FMCG (PepsiCo, Unilever, P&amp;G, GSK, J&amp;J), Petfood (Royal Canin), Healthcare (Valiant Clinic, Leo Pharma), Automotive (VW), luxury (Sephora), Fast Food/QSR (McDonald’s), Leisure">
            <a:extLst>
              <a:ext uri="{FF2B5EF4-FFF2-40B4-BE49-F238E27FC236}">
                <a16:creationId xmlns:a16="http://schemas.microsoft.com/office/drawing/2014/main" id="{4C47337D-A5F5-0C7E-B5CE-73F7CC38C1EE}"/>
              </a:ext>
            </a:extLst>
          </p:cNvPr>
          <p:cNvSpPr txBox="1"/>
          <p:nvPr/>
        </p:nvSpPr>
        <p:spPr>
          <a:xfrm>
            <a:off x="4127617" y="5307466"/>
            <a:ext cx="6552575" cy="56382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725" tIns="27725" rIns="27725" bIns="27725" anchor="t">
            <a:spAutoFit/>
          </a:bodyPr>
          <a:lstStyle>
            <a:lvl1pPr defTabSz="457200">
              <a:defRPr sz="2000">
                <a:latin typeface="Avenir Next Regular"/>
                <a:ea typeface="Avenir Next Regular"/>
                <a:cs typeface="Avenir Next Regular"/>
                <a:sym typeface="Avenir Next Regular"/>
              </a:defRPr>
            </a:lvl1pPr>
          </a:lstStyle>
          <a:p>
            <a:pPr defTabSz="914355">
              <a:tabLst>
                <a:tab pos="88107" algn="l"/>
              </a:tabLst>
              <a:defRPr/>
            </a:pPr>
            <a:r>
              <a:rPr lang="en-GB" sz="1100">
                <a:solidFill>
                  <a:srgbClr val="282830"/>
                </a:solidFill>
                <a:latin typeface="Avenir Next LT Pro"/>
                <a:ea typeface="+mn-ea"/>
                <a:cs typeface="Arial"/>
              </a:rPr>
              <a:t>23 years working together at the Erasmus University with L'Oréal on their </a:t>
            </a:r>
            <a:r>
              <a:rPr lang="en-GB" sz="1100" err="1">
                <a:solidFill>
                  <a:srgbClr val="282830"/>
                </a:solidFill>
                <a:latin typeface="Avenir Next LT Pro"/>
                <a:ea typeface="+mn-ea"/>
                <a:cs typeface="Arial"/>
              </a:rPr>
              <a:t>Brandstorm</a:t>
            </a:r>
            <a:r>
              <a:rPr lang="en-GB" sz="1100">
                <a:solidFill>
                  <a:srgbClr val="282830"/>
                </a:solidFill>
                <a:latin typeface="Avenir Next LT Pro"/>
                <a:ea typeface="+mn-ea"/>
                <a:cs typeface="Arial"/>
              </a:rPr>
              <a:t> competition, lecturing and coaching students on beauty related business challenges covering all categories and brands. As a freelancer I did several projects for Kruidvat. At DDB I worked for VSM for several years.</a:t>
            </a:r>
            <a:endParaRPr lang="en-GB" sz="1100">
              <a:solidFill>
                <a:srgbClr val="282830"/>
              </a:solidFill>
              <a:latin typeface="Avenir Next LT Pro" panose="020B0504020202020204" pitchFamily="34" charset="77"/>
              <a:ea typeface="+mn-ea"/>
              <a:cs typeface="Arial" panose="020B0604020202020204" pitchFamily="34" charset="0"/>
            </a:endParaRPr>
          </a:p>
        </p:txBody>
      </p:sp>
      <p:sp>
        <p:nvSpPr>
          <p:cNvPr id="14" name="Text Placeholder 11">
            <a:extLst>
              <a:ext uri="{FF2B5EF4-FFF2-40B4-BE49-F238E27FC236}">
                <a16:creationId xmlns:a16="http://schemas.microsoft.com/office/drawing/2014/main" id="{4180CB5B-83A3-2664-5C76-355A35423BFA}"/>
              </a:ext>
            </a:extLst>
          </p:cNvPr>
          <p:cNvSpPr txBox="1">
            <a:spLocks/>
          </p:cNvSpPr>
          <p:nvPr/>
        </p:nvSpPr>
        <p:spPr>
          <a:xfrm>
            <a:off x="4022496" y="4863553"/>
            <a:ext cx="3997446" cy="198272"/>
          </a:xfrm>
          <a:prstGeom prst="rect">
            <a:avLst/>
          </a:prstGeom>
        </p:spPr>
        <p:txBody>
          <a:bodyPr/>
          <a:lstStyle>
            <a:defPPr>
              <a:defRPr lang="en-BE"/>
            </a:defPPr>
            <a:lvl1pPr marR="0" lvl="0" indent="0" defTabSz="914355" fontAlgn="auto">
              <a:lnSpc>
                <a:spcPct val="106000"/>
              </a:lnSpc>
              <a:spcBef>
                <a:spcPts val="0"/>
              </a:spcBef>
              <a:spcAft>
                <a:spcPts val="0"/>
              </a:spcAft>
              <a:buClrTx/>
              <a:buSzTx/>
              <a:buFont typeface="Arial" panose="020B0604020202020204" pitchFamily="34" charset="0"/>
              <a:buNone/>
              <a:tabLst/>
              <a:defRPr kumimoji="0" b="1" i="0" u="none" strike="noStrike" cap="none" spc="-25" normalizeH="0" baseline="0">
                <a:ln>
                  <a:noFill/>
                </a:ln>
                <a:solidFill>
                  <a:srgbClr val="282830"/>
                </a:solidFill>
                <a:effectLst/>
                <a:uLnTx/>
                <a:uFillTx/>
                <a:latin typeface="AvenirNext LT Pro Bold" panose="020B0504020202020204" pitchFamily="34" charset="77"/>
                <a:cs typeface="Arial" panose="020B0604020202020204" pitchFamily="34" charset="0"/>
              </a:defRPr>
            </a:lvl1pPr>
            <a:lvl2pPr marL="1209600" indent="-561600" defTabSz="1828709">
              <a:lnSpc>
                <a:spcPct val="106000"/>
              </a:lnSpc>
              <a:spcBef>
                <a:spcPts val="2600"/>
              </a:spcBef>
              <a:spcAft>
                <a:spcPts val="0"/>
              </a:spcAft>
              <a:buSzPct val="80000"/>
              <a:buFont typeface="Courier New" panose="02070309020205020404" pitchFamily="49" charset="0"/>
              <a:buChar char="o"/>
              <a:tabLst/>
              <a:defRPr sz="3600" cap="none" spc="-50" baseline="0"/>
            </a:lvl2pPr>
            <a:lvl3pPr marL="0" indent="0" defTabSz="1828709">
              <a:lnSpc>
                <a:spcPct val="106000"/>
              </a:lnSpc>
              <a:spcBef>
                <a:spcPts val="0"/>
              </a:spcBef>
              <a:spcAft>
                <a:spcPts val="0"/>
              </a:spcAft>
              <a:buSzPct val="95000"/>
              <a:buFont typeface="System Font Regular"/>
              <a:buNone/>
              <a:tabLst/>
              <a:defRPr sz="3600" spc="-50" baseline="0"/>
            </a:lvl3pPr>
            <a:lvl4pPr marL="0" indent="0" defTabSz="1828709">
              <a:lnSpc>
                <a:spcPct val="106000"/>
              </a:lnSpc>
              <a:spcBef>
                <a:spcPts val="0"/>
              </a:spcBef>
              <a:spcAft>
                <a:spcPts val="0"/>
              </a:spcAft>
              <a:buFont typeface="Arial" panose="020B0604020202020204" pitchFamily="34" charset="0"/>
              <a:buNone/>
              <a:tabLst/>
              <a:defRPr sz="3600" spc="-50" baseline="0"/>
            </a:lvl4pPr>
            <a:lvl5pPr marL="0" indent="0" defTabSz="1828709">
              <a:lnSpc>
                <a:spcPct val="106000"/>
              </a:lnSpc>
              <a:spcBef>
                <a:spcPts val="0"/>
              </a:spcBef>
              <a:spcAft>
                <a:spcPts val="0"/>
              </a:spcAft>
              <a:buFont typeface="System Font Regular"/>
              <a:buNone/>
              <a:tabLst/>
              <a:defRPr sz="3600" b="0" i="0" spc="-50" baseline="0">
                <a:cs typeface="Toyota Type Semibold" panose="020B0502020202020204" pitchFamily="34" charset="0"/>
              </a:defRPr>
            </a:lvl5pPr>
            <a:lvl6pPr marL="0" indent="0" defTabSz="1828709">
              <a:lnSpc>
                <a:spcPct val="117000"/>
              </a:lnSpc>
              <a:spcBef>
                <a:spcPts val="0"/>
              </a:spcBef>
              <a:spcAft>
                <a:spcPts val="0"/>
              </a:spcAft>
              <a:buFont typeface="Arial" panose="020B0604020202020204" pitchFamily="34" charset="0"/>
              <a:buNone/>
              <a:tabLst/>
              <a:defRPr sz="2200"/>
            </a:lvl6pPr>
            <a:lvl7pPr marL="0" indent="0" defTabSz="1828709">
              <a:lnSpc>
                <a:spcPct val="117000"/>
              </a:lnSpc>
              <a:spcBef>
                <a:spcPts val="0"/>
              </a:spcBef>
              <a:spcAft>
                <a:spcPts val="0"/>
              </a:spcAft>
              <a:buFont typeface="Arial" panose="020B0604020202020204" pitchFamily="34" charset="0"/>
              <a:buNone/>
              <a:tabLst/>
              <a:defRPr sz="2200"/>
            </a:lvl7pPr>
            <a:lvl8pPr marL="0" indent="0" defTabSz="1828709">
              <a:lnSpc>
                <a:spcPct val="117000"/>
              </a:lnSpc>
              <a:spcBef>
                <a:spcPts val="0"/>
              </a:spcBef>
              <a:spcAft>
                <a:spcPts val="0"/>
              </a:spcAft>
              <a:buFont typeface="Arial" panose="020B0604020202020204" pitchFamily="34" charset="0"/>
              <a:buNone/>
              <a:tabLst/>
              <a:defRPr sz="2200"/>
            </a:lvl8pPr>
            <a:lvl9pPr marL="0" indent="0" defTabSz="1828709">
              <a:lnSpc>
                <a:spcPct val="117000"/>
              </a:lnSpc>
              <a:spcBef>
                <a:spcPts val="0"/>
              </a:spcBef>
              <a:spcAft>
                <a:spcPts val="0"/>
              </a:spcAft>
              <a:buFont typeface="Arial" panose="020B0604020202020204" pitchFamily="34" charset="0"/>
              <a:buNone/>
              <a:tabLst/>
              <a:defRPr sz="2200"/>
            </a:lvl9pPr>
          </a:lstStyle>
          <a:p>
            <a:r>
              <a:rPr lang="en-BE">
                <a:latin typeface="Avenir Next LT Pro" panose="020B0504020202020204" pitchFamily="34" charset="77"/>
              </a:rPr>
              <a:t>Relevant experience</a:t>
            </a:r>
          </a:p>
        </p:txBody>
      </p:sp>
      <p:pic>
        <p:nvPicPr>
          <p:cNvPr id="15" name="Picture 14">
            <a:extLst>
              <a:ext uri="{FF2B5EF4-FFF2-40B4-BE49-F238E27FC236}">
                <a16:creationId xmlns:a16="http://schemas.microsoft.com/office/drawing/2014/main" id="{A629747E-1B40-4DC5-FF87-B4C56CFAC8C2}"/>
              </a:ext>
            </a:extLst>
          </p:cNvPr>
          <p:cNvPicPr>
            <a:picLocks noChangeAspect="1"/>
          </p:cNvPicPr>
          <p:nvPr/>
        </p:nvPicPr>
        <p:blipFill>
          <a:blip r:embed="rId3"/>
          <a:stretch>
            <a:fillRect/>
          </a:stretch>
        </p:blipFill>
        <p:spPr>
          <a:xfrm>
            <a:off x="3793896" y="4924830"/>
            <a:ext cx="228600" cy="228600"/>
          </a:xfrm>
          <a:prstGeom prst="rect">
            <a:avLst/>
          </a:prstGeom>
        </p:spPr>
      </p:pic>
      <p:sp>
        <p:nvSpPr>
          <p:cNvPr id="16" name="Text Placeholder 4">
            <a:extLst>
              <a:ext uri="{FF2B5EF4-FFF2-40B4-BE49-F238E27FC236}">
                <a16:creationId xmlns:a16="http://schemas.microsoft.com/office/drawing/2014/main" id="{DACEC355-50AE-CE22-5777-31A9BDC1E451}"/>
              </a:ext>
            </a:extLst>
          </p:cNvPr>
          <p:cNvSpPr>
            <a:spLocks noGrp="1"/>
          </p:cNvSpPr>
          <p:nvPr>
            <p:ph type="body" sz="quarter" idx="13"/>
          </p:nvPr>
        </p:nvSpPr>
        <p:spPr>
          <a:xfrm>
            <a:off x="467441" y="3567907"/>
            <a:ext cx="3024311" cy="1988344"/>
          </a:xfrm>
        </p:spPr>
        <p:txBody>
          <a:bodyPr/>
          <a:lstStyle/>
          <a:p>
            <a:r>
              <a:rPr lang="en-GB">
                <a:latin typeface="Avenir Next LT Pro" panose="020B0504020202020204" pitchFamily="34" charset="77"/>
              </a:rPr>
              <a:t>“Generating </a:t>
            </a:r>
            <a:r>
              <a:rPr lang="en-GB">
                <a:gradFill>
                  <a:gsLst>
                    <a:gs pos="100000">
                      <a:srgbClr val="B79E60"/>
                    </a:gs>
                    <a:gs pos="0">
                      <a:srgbClr val="B79E60"/>
                    </a:gs>
                    <a:gs pos="54000">
                      <a:srgbClr val="DFCF84"/>
                    </a:gs>
                  </a:gsLst>
                  <a:lin ang="2700000" scaled="0"/>
                </a:gradFill>
                <a:latin typeface="Avenir Next LT Pro" panose="020B0504020202020204" pitchFamily="34" charset="77"/>
              </a:rPr>
              <a:t>happiness</a:t>
            </a:r>
            <a:r>
              <a:rPr lang="en-GB">
                <a:latin typeface="Avenir Next LT Pro" panose="020B0504020202020204" pitchFamily="34" charset="77"/>
              </a:rPr>
              <a:t> is </a:t>
            </a:r>
            <a:br>
              <a:rPr lang="en-GB">
                <a:latin typeface="Avenir Next LT Pro" panose="020B0504020202020204" pitchFamily="34" charset="77"/>
              </a:rPr>
            </a:br>
            <a:r>
              <a:rPr lang="en-GB">
                <a:latin typeface="Avenir Next LT Pro" panose="020B0504020202020204" pitchFamily="34" charset="77"/>
              </a:rPr>
              <a:t>the way to memorable and effective work”</a:t>
            </a:r>
          </a:p>
        </p:txBody>
      </p:sp>
      <p:pic>
        <p:nvPicPr>
          <p:cNvPr id="10" name="Picture Placeholder 20">
            <a:extLst>
              <a:ext uri="{FF2B5EF4-FFF2-40B4-BE49-F238E27FC236}">
                <a16:creationId xmlns:a16="http://schemas.microsoft.com/office/drawing/2014/main" id="{C27285D2-A669-925C-D1A5-17FD503ADCE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592321" y="560957"/>
            <a:ext cx="2774553" cy="2774373"/>
          </a:xfrm>
        </p:spPr>
      </p:pic>
    </p:spTree>
    <p:extLst>
      <p:ext uri="{BB962C8B-B14F-4D97-AF65-F5344CB8AC3E}">
        <p14:creationId xmlns:p14="http://schemas.microsoft.com/office/powerpoint/2010/main" val="191520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3691C34C-385B-4293-9FA2-F7106EE7EB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406A0D3E-F0CD-B0D5-5DC5-FFA8E38B370B}"/>
              </a:ext>
            </a:extLst>
          </p:cNvPr>
          <p:cNvSpPr>
            <a:spLocks noGrp="1"/>
          </p:cNvSpPr>
          <p:nvPr>
            <p:ph type="body" sz="quarter" idx="11"/>
          </p:nvPr>
        </p:nvSpPr>
        <p:spPr>
          <a:xfrm>
            <a:off x="3793896" y="560957"/>
            <a:ext cx="5886552" cy="654844"/>
          </a:xfrm>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Iris Minnema</a:t>
            </a:r>
          </a:p>
        </p:txBody>
      </p:sp>
      <p:sp>
        <p:nvSpPr>
          <p:cNvPr id="4" name="Text Placeholder 3">
            <a:extLst>
              <a:ext uri="{FF2B5EF4-FFF2-40B4-BE49-F238E27FC236}">
                <a16:creationId xmlns:a16="http://schemas.microsoft.com/office/drawing/2014/main" id="{08CC71B1-EF61-5341-080B-8119A61CA33E}"/>
              </a:ext>
            </a:extLst>
          </p:cNvPr>
          <p:cNvSpPr>
            <a:spLocks noGrp="1"/>
          </p:cNvSpPr>
          <p:nvPr>
            <p:ph type="body" sz="quarter" idx="12"/>
          </p:nvPr>
        </p:nvSpPr>
        <p:spPr/>
        <p:txBody>
          <a:bodyPr/>
          <a:lstStyle/>
          <a:p>
            <a:r>
              <a:rPr lang="en-GB">
                <a:latin typeface="Avenir Next LT Pro" panose="020B0504020202020204" pitchFamily="34" charset="77"/>
              </a:rPr>
              <a:t>CEO &amp; Co-Founder</a:t>
            </a:r>
          </a:p>
        </p:txBody>
      </p:sp>
      <p:sp>
        <p:nvSpPr>
          <p:cNvPr id="5" name="TextBox 4">
            <a:extLst>
              <a:ext uri="{FF2B5EF4-FFF2-40B4-BE49-F238E27FC236}">
                <a16:creationId xmlns:a16="http://schemas.microsoft.com/office/drawing/2014/main" id="{23296222-F7A6-B066-453A-02B3501EA073}"/>
              </a:ext>
            </a:extLst>
          </p:cNvPr>
          <p:cNvSpPr txBox="1"/>
          <p:nvPr/>
        </p:nvSpPr>
        <p:spPr>
          <a:xfrm>
            <a:off x="3777187" y="1619625"/>
            <a:ext cx="8072943" cy="600164"/>
          </a:xfrm>
          <a:prstGeom prst="rect">
            <a:avLst/>
          </a:prstGeom>
          <a:noFill/>
        </p:spPr>
        <p:txBody>
          <a:bodyPr wrap="square" lIns="91440" tIns="45720" rIns="91440" bIns="45720" anchor="t">
            <a:spAutoFit/>
          </a:bodyPr>
          <a:lstStyle/>
          <a:p>
            <a:pPr>
              <a:defRPr>
                <a:solidFill>
                  <a:srgbClr val="000000"/>
                </a:solidFill>
              </a:defRPr>
            </a:pPr>
            <a:r>
              <a:rPr lang="en-GB" sz="1100">
                <a:latin typeface="Avenir Next LT Pro" panose="020B0504020202020204" pitchFamily="34" charset="77"/>
              </a:rPr>
              <a:t>Iris is a realistic optimist with a drive for building brands with strong creative ideas and solutions. She is a people person, a team builder &amp; team player, loves to simplify complex issues and processes, is a motivator, business sparring partner, efficiency driver and happy cat mom.</a:t>
            </a:r>
          </a:p>
        </p:txBody>
      </p:sp>
      <p:sp>
        <p:nvSpPr>
          <p:cNvPr id="2" name="Happiness Amsterdam…">
            <a:extLst>
              <a:ext uri="{FF2B5EF4-FFF2-40B4-BE49-F238E27FC236}">
                <a16:creationId xmlns:a16="http://schemas.microsoft.com/office/drawing/2014/main" id="{AE544F9B-EB11-C09E-7F66-5ACA37E5FEF8}"/>
              </a:ext>
            </a:extLst>
          </p:cNvPr>
          <p:cNvSpPr txBox="1"/>
          <p:nvPr/>
        </p:nvSpPr>
        <p:spPr>
          <a:xfrm>
            <a:off x="4079519" y="2719559"/>
            <a:ext cx="3565949" cy="225659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5" tIns="27725" rIns="27725" bIns="27725" numCol="1" anchor="t">
            <a:spAutoFit/>
          </a:bodyPr>
          <a:lstStyle/>
          <a:p>
            <a:pPr>
              <a:defRPr sz="1600" b="1">
                <a:latin typeface="Avenir Next Regular"/>
                <a:ea typeface="Avenir Next Regular"/>
                <a:cs typeface="Avenir Next Regular"/>
                <a:sym typeface="Avenir Next Regular"/>
              </a:defRPr>
            </a:pPr>
            <a:r>
              <a:rPr sz="1100">
                <a:latin typeface="Avenir Next LT Pro" panose="020B0504020202020204" pitchFamily="34" charset="77"/>
              </a:rPr>
              <a:t>Happiness Amsterdam</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CEO</a:t>
            </a:r>
            <a:r>
              <a:rPr lang="nl-NL" sz="1100">
                <a:latin typeface="Avenir Next LT Pro" panose="020B0504020202020204" pitchFamily="34" charset="77"/>
              </a:rPr>
              <a:t> &amp; Co-</a:t>
            </a:r>
            <a:r>
              <a:rPr lang="nl-NL" sz="1100" err="1">
                <a:latin typeface="Avenir Next LT Pro" panose="020B0504020202020204" pitchFamily="34" charset="77"/>
              </a:rPr>
              <a:t>Founder</a:t>
            </a:r>
            <a:r>
              <a:rPr lang="nl-NL" sz="1100">
                <a:latin typeface="Avenir Next LT Pro" panose="020B0504020202020204" pitchFamily="34" charset="77"/>
              </a:rPr>
              <a:t> </a:t>
            </a:r>
            <a:r>
              <a:rPr sz="1100">
                <a:latin typeface="Avenir Next LT Pro" panose="020B0504020202020204" pitchFamily="34" charset="77"/>
              </a:rPr>
              <a:t>/ Jan 2023 - present</a:t>
            </a:r>
          </a:p>
          <a:p>
            <a:pPr>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DDB Unlimited Amsterdam</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Global Business Director / May 2019 - Dec 2022</a:t>
            </a:r>
          </a:p>
          <a:p>
            <a:pPr>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DDB Dubai</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Managing Director / June 2017 - April 2019</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Business Director / Feb 2014 - June 2017</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Group Account Director/ July 2013 - Feb 2014</a:t>
            </a:r>
          </a:p>
          <a:p>
            <a:pPr>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Face to Face UAE</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Group Account Director AI /March 2013 - Jul</a:t>
            </a:r>
            <a:r>
              <a:rPr lang="nl-NL" sz="1100">
                <a:latin typeface="Avenir Next LT Pro" panose="020B0504020202020204" pitchFamily="34" charset="77"/>
              </a:rPr>
              <a:t>y</a:t>
            </a:r>
            <a:r>
              <a:rPr sz="1100">
                <a:latin typeface="Avenir Next LT Pro" panose="020B0504020202020204" pitchFamily="34" charset="77"/>
              </a:rPr>
              <a:t> 2013</a:t>
            </a:r>
          </a:p>
        </p:txBody>
      </p:sp>
      <p:sp>
        <p:nvSpPr>
          <p:cNvPr id="7" name="DDB Amsterdam…">
            <a:extLst>
              <a:ext uri="{FF2B5EF4-FFF2-40B4-BE49-F238E27FC236}">
                <a16:creationId xmlns:a16="http://schemas.microsoft.com/office/drawing/2014/main" id="{B8EB4B87-A029-990C-98E3-FA0736AB8EC7}"/>
              </a:ext>
            </a:extLst>
          </p:cNvPr>
          <p:cNvSpPr txBox="1"/>
          <p:nvPr/>
        </p:nvSpPr>
        <p:spPr>
          <a:xfrm>
            <a:off x="7628666" y="2716441"/>
            <a:ext cx="3797004" cy="20873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5" tIns="27725" rIns="27725" bIns="27725" numCol="1" anchor="t">
            <a:spAutoFit/>
          </a:bodyPr>
          <a:lstStyle/>
          <a:p>
            <a:pPr>
              <a:defRPr sz="1600" b="1">
                <a:latin typeface="Avenir Next Regular"/>
                <a:ea typeface="Avenir Next Regular"/>
                <a:cs typeface="Avenir Next Regular"/>
                <a:sym typeface="Avenir Next Regular"/>
              </a:defRPr>
            </a:pPr>
            <a:r>
              <a:rPr sz="1100">
                <a:latin typeface="Avenir Next LT Pro" panose="020B0504020202020204" pitchFamily="34" charset="77"/>
              </a:rPr>
              <a:t>DDB Amsterdam</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Account Director &amp; Sr Account Manager / Feb 2007 - Sept 2012</a:t>
            </a:r>
          </a:p>
          <a:p>
            <a:pPr>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Grey Amsterdam</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Account Manager / Sept 2004 - Feb 2007</a:t>
            </a:r>
          </a:p>
          <a:p>
            <a:pPr>
              <a:defRPr sz="1600" b="1">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The Communication Company (TCC) Amsterdam</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Account Manager &amp; AE / Nov 2001 - Sept 2004</a:t>
            </a:r>
          </a:p>
          <a:p>
            <a:pPr>
              <a:defRPr sz="1600" b="1">
                <a:latin typeface="Avenir Next Regular"/>
                <a:ea typeface="Avenir Next Regular"/>
                <a:cs typeface="Avenir Next Regular"/>
                <a:sym typeface="Avenir Next Regular"/>
              </a:defRPr>
            </a:pPr>
            <a:endParaRPr sz="1100">
              <a:latin typeface="Avenir Next LT Pro" panose="020B0504020202020204" pitchFamily="34" charset="77"/>
            </a:endParaRPr>
          </a:p>
          <a:p>
            <a:pPr>
              <a:defRPr sz="1600" b="1">
                <a:latin typeface="Avenir Next Regular"/>
                <a:ea typeface="Avenir Next Regular"/>
                <a:cs typeface="Avenir Next Regular"/>
                <a:sym typeface="Avenir Next Regular"/>
              </a:defRPr>
            </a:pPr>
            <a:r>
              <a:rPr sz="1100">
                <a:latin typeface="Avenir Next LT Pro" panose="020B0504020202020204" pitchFamily="34" charset="77"/>
              </a:rPr>
              <a:t>Van Soelen Advertising - Hoorn</a:t>
            </a:r>
          </a:p>
          <a:p>
            <a:pPr>
              <a:defRPr sz="1600">
                <a:latin typeface="Avenir Next Regular"/>
                <a:ea typeface="Avenir Next Regular"/>
                <a:cs typeface="Avenir Next Regular"/>
                <a:sym typeface="Avenir Next Regular"/>
              </a:defRPr>
            </a:pPr>
            <a:r>
              <a:rPr sz="1100">
                <a:latin typeface="Avenir Next LT Pro" panose="020B0504020202020204" pitchFamily="34" charset="77"/>
              </a:rPr>
              <a:t>Account Executive/ Nov 2000 - Nov 2001</a:t>
            </a:r>
          </a:p>
        </p:txBody>
      </p:sp>
      <p:sp>
        <p:nvSpPr>
          <p:cNvPr id="8" name="Text Placeholder 11">
            <a:extLst>
              <a:ext uri="{FF2B5EF4-FFF2-40B4-BE49-F238E27FC236}">
                <a16:creationId xmlns:a16="http://schemas.microsoft.com/office/drawing/2014/main" id="{5EE29D63-012F-F5C3-B78B-95C01AA4BA16}"/>
              </a:ext>
            </a:extLst>
          </p:cNvPr>
          <p:cNvSpPr txBox="1">
            <a:spLocks/>
          </p:cNvSpPr>
          <p:nvPr/>
        </p:nvSpPr>
        <p:spPr>
          <a:xfrm>
            <a:off x="3997096" y="231719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9" name="Picture 8">
            <a:extLst>
              <a:ext uri="{FF2B5EF4-FFF2-40B4-BE49-F238E27FC236}">
                <a16:creationId xmlns:a16="http://schemas.microsoft.com/office/drawing/2014/main" id="{1EF991FB-F048-AA9A-D3A9-87675CB90404}"/>
              </a:ext>
            </a:extLst>
          </p:cNvPr>
          <p:cNvPicPr>
            <a:picLocks noChangeAspect="1"/>
          </p:cNvPicPr>
          <p:nvPr/>
        </p:nvPicPr>
        <p:blipFill>
          <a:blip r:embed="rId4"/>
          <a:stretch>
            <a:fillRect/>
          </a:stretch>
        </p:blipFill>
        <p:spPr>
          <a:xfrm>
            <a:off x="3777187" y="2417522"/>
            <a:ext cx="203200" cy="165100"/>
          </a:xfrm>
          <a:prstGeom prst="rect">
            <a:avLst/>
          </a:prstGeom>
        </p:spPr>
      </p:pic>
      <p:sp>
        <p:nvSpPr>
          <p:cNvPr id="12" name="Iris has worked on brands across (almost) all sectors: Fashion Retailer (C&amp;A), FMCG (PepsiCo, Unilever, P&amp;G, GSK, J&amp;J), Petfood (Royal Canin), Healthcare (Valiant Clinic, Leo Pharma), Automotive (VW), luxury (Sephora), Fast Food/QSR (McDonald’s), Leisure">
            <a:extLst>
              <a:ext uri="{FF2B5EF4-FFF2-40B4-BE49-F238E27FC236}">
                <a16:creationId xmlns:a16="http://schemas.microsoft.com/office/drawing/2014/main" id="{4C47337D-A5F5-0C7E-B5CE-73F7CC38C1EE}"/>
              </a:ext>
            </a:extLst>
          </p:cNvPr>
          <p:cNvSpPr txBox="1"/>
          <p:nvPr/>
        </p:nvSpPr>
        <p:spPr>
          <a:xfrm>
            <a:off x="4140755" y="5559362"/>
            <a:ext cx="7446217" cy="5638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5" tIns="27725" rIns="27725" bIns="27725" anchor="t">
            <a:spAutoFit/>
          </a:bodyPr>
          <a:lstStyle>
            <a:lvl1pPr defTabSz="457200">
              <a:defRPr sz="2000">
                <a:latin typeface="Avenir Next Regular"/>
                <a:ea typeface="Avenir Next Regular"/>
                <a:cs typeface="Avenir Next Regular"/>
                <a:sym typeface="Avenir Next Regular"/>
              </a:defRPr>
            </a:lvl1pPr>
          </a:lstStyle>
          <a:p>
            <a:r>
              <a:rPr lang="nl-NL" sz="1100" err="1">
                <a:solidFill>
                  <a:schemeClr val="tx1">
                    <a:lumMod val="95000"/>
                    <a:lumOff val="5000"/>
                  </a:schemeClr>
                </a:solidFill>
                <a:latin typeface="Avenir Next LT Pro"/>
              </a:rPr>
              <a:t>With</a:t>
            </a:r>
            <a:r>
              <a:rPr lang="nl-NL" sz="1100">
                <a:solidFill>
                  <a:schemeClr val="tx1">
                    <a:lumMod val="95000"/>
                    <a:lumOff val="5000"/>
                  </a:schemeClr>
                </a:solidFill>
                <a:latin typeface="Avenir Next LT Pro"/>
              </a:rPr>
              <a:t> over 20 </a:t>
            </a:r>
            <a:r>
              <a:rPr lang="nl-NL" sz="1100" err="1">
                <a:solidFill>
                  <a:schemeClr val="tx1">
                    <a:lumMod val="95000"/>
                    <a:lumOff val="5000"/>
                  </a:schemeClr>
                </a:solidFill>
                <a:latin typeface="Avenir Next LT Pro"/>
              </a:rPr>
              <a:t>years</a:t>
            </a:r>
            <a:r>
              <a:rPr lang="nl-NL" sz="1100">
                <a:solidFill>
                  <a:schemeClr val="tx1">
                    <a:lumMod val="95000"/>
                    <a:lumOff val="5000"/>
                  </a:schemeClr>
                </a:solidFill>
                <a:latin typeface="Avenir Next LT Pro"/>
              </a:rPr>
              <a:t> of </a:t>
            </a:r>
            <a:r>
              <a:rPr lang="nl-NL" sz="1100" err="1">
                <a:solidFill>
                  <a:schemeClr val="tx1">
                    <a:lumMod val="95000"/>
                    <a:lumOff val="5000"/>
                  </a:schemeClr>
                </a:solidFill>
                <a:latin typeface="Avenir Next LT Pro"/>
              </a:rPr>
              <a:t>experience</a:t>
            </a:r>
            <a:r>
              <a:rPr lang="nl-NL" sz="1100">
                <a:solidFill>
                  <a:schemeClr val="tx1">
                    <a:lumMod val="95000"/>
                    <a:lumOff val="5000"/>
                  </a:schemeClr>
                </a:solidFill>
                <a:latin typeface="Avenir Next LT Pro"/>
              </a:rPr>
              <a:t>, Iris has </a:t>
            </a:r>
            <a:r>
              <a:rPr lang="nl-NL" sz="1100" err="1">
                <a:solidFill>
                  <a:schemeClr val="tx1">
                    <a:lumMod val="95000"/>
                    <a:lumOff val="5000"/>
                  </a:schemeClr>
                </a:solidFill>
                <a:latin typeface="Avenir Next LT Pro"/>
              </a:rPr>
              <a:t>worked</a:t>
            </a:r>
            <a:r>
              <a:rPr lang="nl-NL" sz="1100">
                <a:solidFill>
                  <a:schemeClr val="tx1">
                    <a:lumMod val="95000"/>
                    <a:lumOff val="5000"/>
                  </a:schemeClr>
                </a:solidFill>
                <a:latin typeface="Avenir Next LT Pro"/>
              </a:rPr>
              <a:t> on Global, </a:t>
            </a:r>
            <a:r>
              <a:rPr lang="nl-NL" sz="1100" err="1">
                <a:solidFill>
                  <a:schemeClr val="tx1">
                    <a:lumMod val="95000"/>
                    <a:lumOff val="5000"/>
                  </a:schemeClr>
                </a:solidFill>
                <a:latin typeface="Avenir Next LT Pro"/>
              </a:rPr>
              <a:t>Regional</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and</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local</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brands</a:t>
            </a:r>
            <a:r>
              <a:rPr lang="nl-NL" sz="1100">
                <a:solidFill>
                  <a:schemeClr val="tx1">
                    <a:lumMod val="95000"/>
                    <a:lumOff val="5000"/>
                  </a:schemeClr>
                </a:solidFill>
                <a:latin typeface="Avenir Next LT Pro"/>
              </a:rPr>
              <a:t> in </a:t>
            </a:r>
            <a:r>
              <a:rPr lang="nl-NL" sz="1100" err="1">
                <a:solidFill>
                  <a:schemeClr val="tx1">
                    <a:lumMod val="95000"/>
                    <a:lumOff val="5000"/>
                  </a:schemeClr>
                </a:solidFill>
                <a:latin typeface="Avenir Next LT Pro"/>
              </a:rPr>
              <a:t>all</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possible</a:t>
            </a:r>
            <a:r>
              <a:rPr lang="nl-NL" sz="1100">
                <a:solidFill>
                  <a:schemeClr val="tx1">
                    <a:lumMod val="95000"/>
                    <a:lumOff val="5000"/>
                  </a:schemeClr>
                </a:solidFill>
                <a:latin typeface="Avenir Next LT Pro"/>
              </a:rPr>
              <a:t> sectors. </a:t>
            </a:r>
            <a:r>
              <a:rPr lang="nl-NL" sz="1100" err="1">
                <a:solidFill>
                  <a:schemeClr val="tx1">
                    <a:lumMod val="95000"/>
                    <a:lumOff val="5000"/>
                  </a:schemeClr>
                </a:solidFill>
                <a:latin typeface="Avenir Next LT Pro"/>
              </a:rPr>
              <a:t>She</a:t>
            </a:r>
            <a:r>
              <a:rPr lang="nl-NL" sz="1100">
                <a:solidFill>
                  <a:schemeClr val="tx1">
                    <a:lumMod val="95000"/>
                    <a:lumOff val="5000"/>
                  </a:schemeClr>
                </a:solidFill>
                <a:latin typeface="Avenir Next LT Pro"/>
              </a:rPr>
              <a:t> has a lot of FMCG </a:t>
            </a:r>
            <a:r>
              <a:rPr lang="nl-NL" sz="1100" err="1">
                <a:solidFill>
                  <a:schemeClr val="tx1">
                    <a:lumMod val="95000"/>
                    <a:lumOff val="5000"/>
                  </a:schemeClr>
                </a:solidFill>
                <a:latin typeface="Avenir Next LT Pro"/>
              </a:rPr>
              <a:t>experience</a:t>
            </a:r>
            <a:r>
              <a:rPr lang="nl-NL" sz="1100">
                <a:solidFill>
                  <a:schemeClr val="tx1">
                    <a:lumMod val="95000"/>
                    <a:lumOff val="5000"/>
                  </a:schemeClr>
                </a:solidFill>
                <a:latin typeface="Avenir Next LT Pro"/>
              </a:rPr>
              <a:t> (P&amp;G, Unilever, GSK), but her most relevant Beauty &amp; Fashion </a:t>
            </a:r>
            <a:r>
              <a:rPr lang="nl-NL" sz="1100" err="1">
                <a:solidFill>
                  <a:schemeClr val="tx1">
                    <a:lumMod val="95000"/>
                    <a:lumOff val="5000"/>
                  </a:schemeClr>
                </a:solidFill>
                <a:latin typeface="Avenir Next LT Pro"/>
              </a:rPr>
              <a:t>experience</a:t>
            </a:r>
            <a:r>
              <a:rPr lang="nl-NL" sz="1100">
                <a:solidFill>
                  <a:schemeClr val="tx1">
                    <a:lumMod val="95000"/>
                    <a:lumOff val="5000"/>
                  </a:schemeClr>
                </a:solidFill>
                <a:latin typeface="Avenir Next LT Pro"/>
              </a:rPr>
              <a:t> is </a:t>
            </a:r>
            <a:r>
              <a:rPr lang="nl-NL" sz="1100" err="1">
                <a:solidFill>
                  <a:schemeClr val="tx1">
                    <a:lumMod val="95000"/>
                    <a:lumOff val="5000"/>
                  </a:schemeClr>
                </a:solidFill>
                <a:latin typeface="Avenir Next LT Pro"/>
              </a:rPr>
              <a:t>for</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Sephora</a:t>
            </a:r>
            <a:r>
              <a:rPr lang="nl-NL" sz="1100">
                <a:solidFill>
                  <a:schemeClr val="tx1">
                    <a:lumMod val="95000"/>
                    <a:lumOff val="5000"/>
                  </a:schemeClr>
                </a:solidFill>
                <a:latin typeface="Avenir Next LT Pro"/>
              </a:rPr>
              <a:t>, Johnson &amp; Johnson (</a:t>
            </a:r>
            <a:r>
              <a:rPr lang="nl-NL" sz="1100" err="1">
                <a:solidFill>
                  <a:schemeClr val="tx1">
                    <a:lumMod val="95000"/>
                    <a:lumOff val="5000"/>
                  </a:schemeClr>
                </a:solidFill>
                <a:latin typeface="Avenir Next LT Pro"/>
              </a:rPr>
              <a:t>Neutrogena</a:t>
            </a:r>
            <a:r>
              <a:rPr lang="nl-NL" sz="1100">
                <a:solidFill>
                  <a:schemeClr val="tx1">
                    <a:lumMod val="95000"/>
                    <a:lumOff val="5000"/>
                  </a:schemeClr>
                </a:solidFill>
                <a:latin typeface="Avenir Next LT Pro"/>
              </a:rPr>
              <a:t>, Clean &amp; </a:t>
            </a:r>
            <a:r>
              <a:rPr lang="nl-NL" sz="1100" err="1">
                <a:solidFill>
                  <a:schemeClr val="tx1">
                    <a:lumMod val="95000"/>
                    <a:lumOff val="5000"/>
                  </a:schemeClr>
                </a:solidFill>
                <a:latin typeface="Avenir Next LT Pro"/>
              </a:rPr>
              <a:t>Clear</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and</a:t>
            </a:r>
            <a:r>
              <a:rPr lang="nl-NL" sz="1100">
                <a:solidFill>
                  <a:schemeClr val="tx1">
                    <a:lumMod val="95000"/>
                    <a:lumOff val="5000"/>
                  </a:schemeClr>
                </a:solidFill>
                <a:latin typeface="Avenir Next LT Pro"/>
              </a:rPr>
              <a:t> </a:t>
            </a:r>
            <a:r>
              <a:rPr lang="nl-NL" sz="1100" err="1">
                <a:solidFill>
                  <a:schemeClr val="tx1">
                    <a:lumMod val="95000"/>
                    <a:lumOff val="5000"/>
                  </a:schemeClr>
                </a:solidFill>
                <a:latin typeface="Avenir Next LT Pro"/>
              </a:rPr>
              <a:t>the</a:t>
            </a:r>
            <a:r>
              <a:rPr lang="nl-NL" sz="1100">
                <a:solidFill>
                  <a:schemeClr val="tx1">
                    <a:lumMod val="95000"/>
                    <a:lumOff val="5000"/>
                  </a:schemeClr>
                </a:solidFill>
                <a:latin typeface="Avenir Next LT Pro"/>
              </a:rPr>
              <a:t> </a:t>
            </a:r>
            <a:r>
              <a:rPr sz="1100">
                <a:solidFill>
                  <a:schemeClr val="tx1">
                    <a:lumMod val="95000"/>
                    <a:lumOff val="5000"/>
                  </a:schemeClr>
                </a:solidFill>
                <a:latin typeface="Avenir Next LT Pro"/>
              </a:rPr>
              <a:t>Fashion Retailer C&amp;A</a:t>
            </a:r>
            <a:r>
              <a:rPr lang="en-GB" sz="1100">
                <a:solidFill>
                  <a:schemeClr val="tx1">
                    <a:lumMod val="95000"/>
                    <a:lumOff val="5000"/>
                  </a:schemeClr>
                </a:solidFill>
                <a:latin typeface="Avenir Next LT Pro"/>
              </a:rPr>
              <a:t>. </a:t>
            </a:r>
            <a:endParaRPr sz="1100">
              <a:solidFill>
                <a:schemeClr val="tx1">
                  <a:lumMod val="95000"/>
                  <a:lumOff val="5000"/>
                </a:schemeClr>
              </a:solidFill>
              <a:latin typeface="Avenir Next LT Pro"/>
            </a:endParaRPr>
          </a:p>
        </p:txBody>
      </p:sp>
      <p:sp>
        <p:nvSpPr>
          <p:cNvPr id="14" name="Text Placeholder 11">
            <a:extLst>
              <a:ext uri="{FF2B5EF4-FFF2-40B4-BE49-F238E27FC236}">
                <a16:creationId xmlns:a16="http://schemas.microsoft.com/office/drawing/2014/main" id="{4180CB5B-83A3-2664-5C76-355A35423BFA}"/>
              </a:ext>
            </a:extLst>
          </p:cNvPr>
          <p:cNvSpPr txBox="1">
            <a:spLocks/>
          </p:cNvSpPr>
          <p:nvPr/>
        </p:nvSpPr>
        <p:spPr>
          <a:xfrm>
            <a:off x="4022496" y="5164634"/>
            <a:ext cx="3997446" cy="198272"/>
          </a:xfrm>
          <a:prstGeom prst="rect">
            <a:avLst/>
          </a:prstGeom>
        </p:spPr>
        <p:txBody>
          <a:bodyPr/>
          <a:lstStyle>
            <a:defPPr>
              <a:defRPr lang="en-BE"/>
            </a:defPPr>
            <a:lvl1pPr marR="0" lvl="0" indent="0" defTabSz="914355" fontAlgn="auto">
              <a:lnSpc>
                <a:spcPct val="106000"/>
              </a:lnSpc>
              <a:spcBef>
                <a:spcPts val="0"/>
              </a:spcBef>
              <a:spcAft>
                <a:spcPts val="0"/>
              </a:spcAft>
              <a:buClrTx/>
              <a:buSzTx/>
              <a:buFont typeface="Arial" panose="020B0604020202020204" pitchFamily="34" charset="0"/>
              <a:buNone/>
              <a:tabLst/>
              <a:defRPr kumimoji="0" b="1" i="0" u="none" strike="noStrike" cap="none" spc="-25" normalizeH="0" baseline="0">
                <a:ln>
                  <a:noFill/>
                </a:ln>
                <a:solidFill>
                  <a:srgbClr val="282830"/>
                </a:solidFill>
                <a:effectLst/>
                <a:uLnTx/>
                <a:uFillTx/>
                <a:latin typeface="AvenirNext LT Pro Bold" panose="020B0504020202020204" pitchFamily="34" charset="77"/>
                <a:cs typeface="Arial" panose="020B0604020202020204" pitchFamily="34" charset="0"/>
              </a:defRPr>
            </a:lvl1pPr>
            <a:lvl2pPr marL="1209600" indent="-561600" defTabSz="1828709">
              <a:lnSpc>
                <a:spcPct val="106000"/>
              </a:lnSpc>
              <a:spcBef>
                <a:spcPts val="2600"/>
              </a:spcBef>
              <a:spcAft>
                <a:spcPts val="0"/>
              </a:spcAft>
              <a:buSzPct val="80000"/>
              <a:buFont typeface="Courier New" panose="02070309020205020404" pitchFamily="49" charset="0"/>
              <a:buChar char="o"/>
              <a:tabLst/>
              <a:defRPr sz="3600" cap="none" spc="-50" baseline="0"/>
            </a:lvl2pPr>
            <a:lvl3pPr marL="0" indent="0" defTabSz="1828709">
              <a:lnSpc>
                <a:spcPct val="106000"/>
              </a:lnSpc>
              <a:spcBef>
                <a:spcPts val="0"/>
              </a:spcBef>
              <a:spcAft>
                <a:spcPts val="0"/>
              </a:spcAft>
              <a:buSzPct val="95000"/>
              <a:buFont typeface="System Font Regular"/>
              <a:buNone/>
              <a:tabLst/>
              <a:defRPr sz="3600" spc="-50" baseline="0"/>
            </a:lvl3pPr>
            <a:lvl4pPr marL="0" indent="0" defTabSz="1828709">
              <a:lnSpc>
                <a:spcPct val="106000"/>
              </a:lnSpc>
              <a:spcBef>
                <a:spcPts val="0"/>
              </a:spcBef>
              <a:spcAft>
                <a:spcPts val="0"/>
              </a:spcAft>
              <a:buFont typeface="Arial" panose="020B0604020202020204" pitchFamily="34" charset="0"/>
              <a:buNone/>
              <a:tabLst/>
              <a:defRPr sz="3600" spc="-50" baseline="0"/>
            </a:lvl4pPr>
            <a:lvl5pPr marL="0" indent="0" defTabSz="1828709">
              <a:lnSpc>
                <a:spcPct val="106000"/>
              </a:lnSpc>
              <a:spcBef>
                <a:spcPts val="0"/>
              </a:spcBef>
              <a:spcAft>
                <a:spcPts val="0"/>
              </a:spcAft>
              <a:buFont typeface="System Font Regular"/>
              <a:buNone/>
              <a:tabLst/>
              <a:defRPr sz="3600" b="0" i="0" spc="-50" baseline="0">
                <a:cs typeface="Toyota Type Semibold" panose="020B0502020202020204" pitchFamily="34" charset="0"/>
              </a:defRPr>
            </a:lvl5pPr>
            <a:lvl6pPr marL="0" indent="0" defTabSz="1828709">
              <a:lnSpc>
                <a:spcPct val="117000"/>
              </a:lnSpc>
              <a:spcBef>
                <a:spcPts val="0"/>
              </a:spcBef>
              <a:spcAft>
                <a:spcPts val="0"/>
              </a:spcAft>
              <a:buFont typeface="Arial" panose="020B0604020202020204" pitchFamily="34" charset="0"/>
              <a:buNone/>
              <a:tabLst/>
              <a:defRPr sz="2200"/>
            </a:lvl6pPr>
            <a:lvl7pPr marL="0" indent="0" defTabSz="1828709">
              <a:lnSpc>
                <a:spcPct val="117000"/>
              </a:lnSpc>
              <a:spcBef>
                <a:spcPts val="0"/>
              </a:spcBef>
              <a:spcAft>
                <a:spcPts val="0"/>
              </a:spcAft>
              <a:buFont typeface="Arial" panose="020B0604020202020204" pitchFamily="34" charset="0"/>
              <a:buNone/>
              <a:tabLst/>
              <a:defRPr sz="2200"/>
            </a:lvl7pPr>
            <a:lvl8pPr marL="0" indent="0" defTabSz="1828709">
              <a:lnSpc>
                <a:spcPct val="117000"/>
              </a:lnSpc>
              <a:spcBef>
                <a:spcPts val="0"/>
              </a:spcBef>
              <a:spcAft>
                <a:spcPts val="0"/>
              </a:spcAft>
              <a:buFont typeface="Arial" panose="020B0604020202020204" pitchFamily="34" charset="0"/>
              <a:buNone/>
              <a:tabLst/>
              <a:defRPr sz="2200"/>
            </a:lvl8pPr>
            <a:lvl9pPr marL="0" indent="0" defTabSz="1828709">
              <a:lnSpc>
                <a:spcPct val="117000"/>
              </a:lnSpc>
              <a:spcBef>
                <a:spcPts val="0"/>
              </a:spcBef>
              <a:spcAft>
                <a:spcPts val="0"/>
              </a:spcAft>
              <a:buFont typeface="Arial" panose="020B0604020202020204" pitchFamily="34" charset="0"/>
              <a:buNone/>
              <a:tabLst/>
              <a:defRPr sz="2200"/>
            </a:lvl9pPr>
          </a:lstStyle>
          <a:p>
            <a:r>
              <a:rPr lang="en-BE">
                <a:latin typeface="Avenir Next LT Pro" panose="020B0504020202020204" pitchFamily="34" charset="77"/>
              </a:rPr>
              <a:t>Relevant experience</a:t>
            </a:r>
          </a:p>
        </p:txBody>
      </p:sp>
      <p:pic>
        <p:nvPicPr>
          <p:cNvPr id="15" name="Picture 14">
            <a:extLst>
              <a:ext uri="{FF2B5EF4-FFF2-40B4-BE49-F238E27FC236}">
                <a16:creationId xmlns:a16="http://schemas.microsoft.com/office/drawing/2014/main" id="{A629747E-1B40-4DC5-FF87-B4C56CFAC8C2}"/>
              </a:ext>
            </a:extLst>
          </p:cNvPr>
          <p:cNvPicPr>
            <a:picLocks noChangeAspect="1"/>
          </p:cNvPicPr>
          <p:nvPr/>
        </p:nvPicPr>
        <p:blipFill>
          <a:blip r:embed="rId5"/>
          <a:stretch>
            <a:fillRect/>
          </a:stretch>
        </p:blipFill>
        <p:spPr>
          <a:xfrm>
            <a:off x="3793896" y="5225911"/>
            <a:ext cx="228600" cy="228600"/>
          </a:xfrm>
          <a:prstGeom prst="rect">
            <a:avLst/>
          </a:prstGeom>
        </p:spPr>
      </p:pic>
      <p:sp>
        <p:nvSpPr>
          <p:cNvPr id="16" name="Text Placeholder 4">
            <a:extLst>
              <a:ext uri="{FF2B5EF4-FFF2-40B4-BE49-F238E27FC236}">
                <a16:creationId xmlns:a16="http://schemas.microsoft.com/office/drawing/2014/main" id="{DACEC355-50AE-CE22-5777-31A9BDC1E451}"/>
              </a:ext>
            </a:extLst>
          </p:cNvPr>
          <p:cNvSpPr>
            <a:spLocks noGrp="1"/>
          </p:cNvSpPr>
          <p:nvPr>
            <p:ph type="body" sz="quarter" idx="13"/>
          </p:nvPr>
        </p:nvSpPr>
        <p:spPr>
          <a:xfrm>
            <a:off x="467441" y="3567907"/>
            <a:ext cx="3024311" cy="1988344"/>
          </a:xfrm>
        </p:spPr>
        <p:txBody>
          <a:bodyPr/>
          <a:lstStyle/>
          <a:p>
            <a:r>
              <a:rPr lang="en-GB">
                <a:latin typeface="Avenir Next LT Pro" panose="020B0504020202020204" pitchFamily="34" charset="77"/>
              </a:rPr>
              <a:t>“Happiness is about your </a:t>
            </a:r>
            <a:r>
              <a:rPr lang="en-GB">
                <a:solidFill>
                  <a:srgbClr val="DAC97F"/>
                </a:solidFill>
                <a:latin typeface="Avenir Next LT Pro" panose="020B0504020202020204" pitchFamily="34" charset="77"/>
              </a:rPr>
              <a:t>mindset</a:t>
            </a:r>
            <a:r>
              <a:rPr lang="en-GB">
                <a:latin typeface="Avenir Next LT Pro" panose="020B0504020202020204" pitchFamily="34" charset="77"/>
              </a:rPr>
              <a:t> and </a:t>
            </a:r>
            <a:r>
              <a:rPr lang="en-GB">
                <a:solidFill>
                  <a:srgbClr val="DAC97F"/>
                </a:solidFill>
                <a:latin typeface="Avenir Next LT Pro" panose="020B0504020202020204" pitchFamily="34" charset="77"/>
              </a:rPr>
              <a:t>appreciation</a:t>
            </a:r>
            <a:r>
              <a:rPr lang="en-GB">
                <a:latin typeface="Avenir Next LT Pro" panose="020B0504020202020204" pitchFamily="34" charset="77"/>
              </a:rPr>
              <a:t> of the people you surround yourself with”</a:t>
            </a:r>
          </a:p>
        </p:txBody>
      </p:sp>
      <mc:AlternateContent xmlns:mc="http://schemas.openxmlformats.org/markup-compatibility/2006">
        <mc:Choice xmlns:p14="http://schemas.microsoft.com/office/powerpoint/2010/main" Requires="p14">
          <p:contentPart p14:bwMode="auto" r:id="rId6">
            <p14:nvContentPartPr>
              <p14:cNvPr id="6" name="Inkt 5">
                <a:extLst>
                  <a:ext uri="{FF2B5EF4-FFF2-40B4-BE49-F238E27FC236}">
                    <a16:creationId xmlns:a16="http://schemas.microsoft.com/office/drawing/2014/main" id="{838DF938-710C-A7A2-A606-5A4174899604}"/>
                  </a:ext>
                </a:extLst>
              </p14:cNvPr>
              <p14:cNvContentPartPr/>
              <p14:nvPr/>
            </p14:nvContentPartPr>
            <p14:xfrm>
              <a:off x="5106789" y="1376790"/>
              <a:ext cx="13368" cy="13368"/>
            </p14:xfrm>
          </p:contentPart>
        </mc:Choice>
        <mc:Fallback>
          <p:pic>
            <p:nvPicPr>
              <p:cNvPr id="6" name="Inkt 5">
                <a:extLst>
                  <a:ext uri="{FF2B5EF4-FFF2-40B4-BE49-F238E27FC236}">
                    <a16:creationId xmlns:a16="http://schemas.microsoft.com/office/drawing/2014/main" id="{838DF938-710C-A7A2-A606-5A4174899604}"/>
                  </a:ext>
                </a:extLst>
              </p:cNvPr>
              <p:cNvPicPr/>
              <p:nvPr/>
            </p:nvPicPr>
            <p:blipFill>
              <a:blip r:embed="rId7"/>
              <a:stretch>
                <a:fillRect/>
              </a:stretch>
            </p:blipFill>
            <p:spPr>
              <a:xfrm>
                <a:off x="4438389" y="708390"/>
                <a:ext cx="1336800" cy="13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t 9">
                <a:extLst>
                  <a:ext uri="{FF2B5EF4-FFF2-40B4-BE49-F238E27FC236}">
                    <a16:creationId xmlns:a16="http://schemas.microsoft.com/office/drawing/2014/main" id="{49C3A992-C080-1C91-5A4A-30BCF68DC625}"/>
                  </a:ext>
                </a:extLst>
              </p14:cNvPr>
              <p14:cNvContentPartPr/>
              <p14:nvPr/>
            </p14:nvContentPartPr>
            <p14:xfrm>
              <a:off x="5069856" y="2411972"/>
              <a:ext cx="13368" cy="13368"/>
            </p14:xfrm>
          </p:contentPart>
        </mc:Choice>
        <mc:Fallback>
          <p:pic>
            <p:nvPicPr>
              <p:cNvPr id="10" name="Inkt 9">
                <a:extLst>
                  <a:ext uri="{FF2B5EF4-FFF2-40B4-BE49-F238E27FC236}">
                    <a16:creationId xmlns:a16="http://schemas.microsoft.com/office/drawing/2014/main" id="{49C3A992-C080-1C91-5A4A-30BCF68DC625}"/>
                  </a:ext>
                </a:extLst>
              </p:cNvPr>
              <p:cNvPicPr/>
              <p:nvPr/>
            </p:nvPicPr>
            <p:blipFill>
              <a:blip r:embed="rId9"/>
              <a:stretch>
                <a:fillRect/>
              </a:stretch>
            </p:blipFill>
            <p:spPr>
              <a:xfrm>
                <a:off x="4847056" y="2328422"/>
                <a:ext cx="454512" cy="17879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t 10">
                <a:extLst>
                  <a:ext uri="{FF2B5EF4-FFF2-40B4-BE49-F238E27FC236}">
                    <a16:creationId xmlns:a16="http://schemas.microsoft.com/office/drawing/2014/main" id="{F93DC9DE-E725-CAC5-3886-0845DE069C64}"/>
                  </a:ext>
                </a:extLst>
              </p14:cNvPr>
              <p14:cNvContentPartPr/>
              <p14:nvPr/>
            </p14:nvContentPartPr>
            <p14:xfrm>
              <a:off x="5050330" y="2525732"/>
              <a:ext cx="13368" cy="13368"/>
            </p14:xfrm>
          </p:contentPart>
        </mc:Choice>
        <mc:Fallback>
          <p:pic>
            <p:nvPicPr>
              <p:cNvPr id="11" name="Inkt 10">
                <a:extLst>
                  <a:ext uri="{FF2B5EF4-FFF2-40B4-BE49-F238E27FC236}">
                    <a16:creationId xmlns:a16="http://schemas.microsoft.com/office/drawing/2014/main" id="{F93DC9DE-E725-CAC5-3886-0845DE069C64}"/>
                  </a:ext>
                </a:extLst>
              </p:cNvPr>
              <p:cNvPicPr/>
              <p:nvPr/>
            </p:nvPicPr>
            <p:blipFill>
              <a:blip r:embed="rId11"/>
              <a:stretch>
                <a:fillRect/>
              </a:stretch>
            </p:blipFill>
            <p:spPr>
              <a:xfrm>
                <a:off x="4989566" y="2470032"/>
                <a:ext cx="133680" cy="12365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t 12">
                <a:extLst>
                  <a:ext uri="{FF2B5EF4-FFF2-40B4-BE49-F238E27FC236}">
                    <a16:creationId xmlns:a16="http://schemas.microsoft.com/office/drawing/2014/main" id="{2144DE1D-94C5-5C7E-3400-72974CD479BC}"/>
                  </a:ext>
                </a:extLst>
              </p14:cNvPr>
              <p14:cNvContentPartPr/>
              <p14:nvPr/>
            </p14:nvContentPartPr>
            <p14:xfrm>
              <a:off x="4815817" y="3451630"/>
              <a:ext cx="13368" cy="13368"/>
            </p14:xfrm>
          </p:contentPart>
        </mc:Choice>
        <mc:Fallback>
          <p:pic>
            <p:nvPicPr>
              <p:cNvPr id="13" name="Inkt 12">
                <a:extLst>
                  <a:ext uri="{FF2B5EF4-FFF2-40B4-BE49-F238E27FC236}">
                    <a16:creationId xmlns:a16="http://schemas.microsoft.com/office/drawing/2014/main" id="{2144DE1D-94C5-5C7E-3400-72974CD479BC}"/>
                  </a:ext>
                </a:extLst>
              </p:cNvPr>
              <p:cNvPicPr/>
              <p:nvPr/>
            </p:nvPicPr>
            <p:blipFill>
              <a:blip r:embed="rId13"/>
              <a:stretch>
                <a:fillRect/>
              </a:stretch>
            </p:blipFill>
            <p:spPr>
              <a:xfrm>
                <a:off x="4760117" y="3425922"/>
                <a:ext cx="123654" cy="6426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t 16">
                <a:extLst>
                  <a:ext uri="{FF2B5EF4-FFF2-40B4-BE49-F238E27FC236}">
                    <a16:creationId xmlns:a16="http://schemas.microsoft.com/office/drawing/2014/main" id="{755135C9-A5BB-14D4-2865-CCFAD0F686CF}"/>
                  </a:ext>
                </a:extLst>
              </p14:cNvPr>
              <p14:cNvContentPartPr/>
              <p14:nvPr/>
            </p14:nvContentPartPr>
            <p14:xfrm>
              <a:off x="-1133809" y="5078538"/>
              <a:ext cx="13368" cy="13368"/>
            </p14:xfrm>
          </p:contentPart>
        </mc:Choice>
        <mc:Fallback>
          <p:pic>
            <p:nvPicPr>
              <p:cNvPr id="17" name="Inkt 16">
                <a:extLst>
                  <a:ext uri="{FF2B5EF4-FFF2-40B4-BE49-F238E27FC236}">
                    <a16:creationId xmlns:a16="http://schemas.microsoft.com/office/drawing/2014/main" id="{755135C9-A5BB-14D4-2865-CCFAD0F686CF}"/>
                  </a:ext>
                </a:extLst>
              </p:cNvPr>
              <p:cNvPicPr/>
              <p:nvPr/>
            </p:nvPicPr>
            <p:blipFill>
              <a:blip r:embed="rId7"/>
              <a:stretch>
                <a:fillRect/>
              </a:stretch>
            </p:blipFill>
            <p:spPr>
              <a:xfrm>
                <a:off x="-1802209" y="4410138"/>
                <a:ext cx="1336800" cy="1336800"/>
              </a:xfrm>
              <a:prstGeom prst="rect">
                <a:avLst/>
              </a:prstGeom>
            </p:spPr>
          </p:pic>
        </mc:Fallback>
      </mc:AlternateContent>
    </p:spTree>
    <p:extLst>
      <p:ext uri="{BB962C8B-B14F-4D97-AF65-F5344CB8AC3E}">
        <p14:creationId xmlns:p14="http://schemas.microsoft.com/office/powerpoint/2010/main" val="145212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8EBF30-AA74-94FB-6EEF-F3C8E982D276}"/>
              </a:ext>
            </a:extLst>
          </p:cNvPr>
          <p:cNvSpPr>
            <a:spLocks noGrp="1"/>
          </p:cNvSpPr>
          <p:nvPr>
            <p:ph type="body" sz="quarter" idx="18"/>
          </p:nvPr>
        </p:nvSpPr>
        <p:spPr/>
        <p:txBody>
          <a:bodyPr lIns="91440" tIns="45720" rIns="91440" bIns="45720" anchor="ctr"/>
          <a:lstStyle/>
          <a:p>
            <a:r>
              <a:rPr lang="nl-NL" sz="12000" b="0" i="1">
                <a:gradFill>
                  <a:gsLst>
                    <a:gs pos="100000">
                      <a:srgbClr val="B89B57"/>
                    </a:gs>
                    <a:gs pos="0">
                      <a:srgbClr val="B89B57"/>
                    </a:gs>
                    <a:gs pos="50000">
                      <a:srgbClr val="DCD081"/>
                    </a:gs>
                  </a:gsLst>
                  <a:lin ang="2700000" scaled="1"/>
                </a:gradFill>
                <a:latin typeface="Bodoni MT Black"/>
              </a:rPr>
              <a:t>Hallo!</a:t>
            </a:r>
          </a:p>
        </p:txBody>
      </p:sp>
    </p:spTree>
    <p:extLst>
      <p:ext uri="{BB962C8B-B14F-4D97-AF65-F5344CB8AC3E}">
        <p14:creationId xmlns:p14="http://schemas.microsoft.com/office/powerpoint/2010/main" val="348192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39E62-B89D-5546-1139-5BA0ADB042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07B0460-A040-96BE-A5F0-9D2C485E11F8}"/>
              </a:ext>
            </a:extLst>
          </p:cNvPr>
          <p:cNvSpPr>
            <a:spLocks noGrp="1"/>
          </p:cNvSpPr>
          <p:nvPr>
            <p:ph type="body" sz="quarter" idx="11"/>
          </p:nvPr>
        </p:nvSpPr>
        <p:spPr>
          <a:xfrm>
            <a:off x="3793895" y="560957"/>
            <a:ext cx="7805783" cy="654844"/>
          </a:xfrm>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Mattias Vermeire</a:t>
            </a:r>
          </a:p>
        </p:txBody>
      </p:sp>
      <p:sp>
        <p:nvSpPr>
          <p:cNvPr id="4" name="Text Placeholder 3">
            <a:extLst>
              <a:ext uri="{FF2B5EF4-FFF2-40B4-BE49-F238E27FC236}">
                <a16:creationId xmlns:a16="http://schemas.microsoft.com/office/drawing/2014/main" id="{F3114F33-C696-9DCB-FCF9-F2184031CAD5}"/>
              </a:ext>
            </a:extLst>
          </p:cNvPr>
          <p:cNvSpPr>
            <a:spLocks noGrp="1"/>
          </p:cNvSpPr>
          <p:nvPr>
            <p:ph type="body" sz="quarter" idx="12"/>
          </p:nvPr>
        </p:nvSpPr>
        <p:spPr>
          <a:xfrm>
            <a:off x="3793897" y="1146962"/>
            <a:ext cx="8056233" cy="475343"/>
          </a:xfrm>
        </p:spPr>
        <p:txBody>
          <a:bodyPr/>
          <a:lstStyle/>
          <a:p>
            <a:r>
              <a:rPr lang="en-GB">
                <a:latin typeface="Avenir Next LT Pro" panose="020B0504020202020204" pitchFamily="34" charset="77"/>
              </a:rPr>
              <a:t>Business / Account Director &amp; Partner</a:t>
            </a:r>
          </a:p>
        </p:txBody>
      </p:sp>
      <p:sp>
        <p:nvSpPr>
          <p:cNvPr id="16" name="Text Placeholder 4">
            <a:extLst>
              <a:ext uri="{FF2B5EF4-FFF2-40B4-BE49-F238E27FC236}">
                <a16:creationId xmlns:a16="http://schemas.microsoft.com/office/drawing/2014/main" id="{641AAF74-0B5A-BEA1-04A7-4F98ECFC13D4}"/>
              </a:ext>
            </a:extLst>
          </p:cNvPr>
          <p:cNvSpPr>
            <a:spLocks noGrp="1"/>
          </p:cNvSpPr>
          <p:nvPr>
            <p:ph type="body" sz="quarter" idx="13"/>
          </p:nvPr>
        </p:nvSpPr>
        <p:spPr>
          <a:xfrm>
            <a:off x="184727" y="3567907"/>
            <a:ext cx="3307025" cy="1988344"/>
          </a:xfrm>
        </p:spPr>
        <p:txBody>
          <a:bodyPr/>
          <a:lstStyle/>
          <a:p>
            <a:r>
              <a:rPr lang="en-GB">
                <a:latin typeface="Avenir Next LT Pro" panose="020B0504020202020204" pitchFamily="34" charset="77"/>
              </a:rPr>
              <a:t>“Everything is </a:t>
            </a:r>
            <a:r>
              <a:rPr lang="en-GB">
                <a:solidFill>
                  <a:srgbClr val="DAC97F"/>
                </a:solidFill>
                <a:latin typeface="Avenir Next LT Pro" panose="020B0504020202020204" pitchFamily="34" charset="77"/>
              </a:rPr>
              <a:t>connected</a:t>
            </a:r>
            <a:r>
              <a:rPr lang="en-GB">
                <a:latin typeface="Avenir Next LT Pro" panose="020B0504020202020204" pitchFamily="34" charset="77"/>
              </a:rPr>
              <a:t>.”</a:t>
            </a:r>
          </a:p>
        </p:txBody>
      </p:sp>
      <p:pic>
        <p:nvPicPr>
          <p:cNvPr id="2" name="Picture Placeholder 20">
            <a:extLst>
              <a:ext uri="{FF2B5EF4-FFF2-40B4-BE49-F238E27FC236}">
                <a16:creationId xmlns:a16="http://schemas.microsoft.com/office/drawing/2014/main" id="{0CF354DD-73A0-2C04-C125-5B510E93A9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92321" y="560957"/>
            <a:ext cx="2774553" cy="2774373"/>
          </a:xfrm>
        </p:spPr>
      </p:pic>
      <p:sp>
        <p:nvSpPr>
          <p:cNvPr id="40" name="Text Placeholder 17">
            <a:extLst>
              <a:ext uri="{FF2B5EF4-FFF2-40B4-BE49-F238E27FC236}">
                <a16:creationId xmlns:a16="http://schemas.microsoft.com/office/drawing/2014/main" id="{AE770019-F014-77D1-E932-0CF8EE275113}"/>
              </a:ext>
            </a:extLst>
          </p:cNvPr>
          <p:cNvSpPr txBox="1">
            <a:spLocks/>
          </p:cNvSpPr>
          <p:nvPr/>
        </p:nvSpPr>
        <p:spPr>
          <a:xfrm>
            <a:off x="4151829" y="2563384"/>
            <a:ext cx="3137263" cy="3282415"/>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t>Business Director</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2019 - present | Happiness</a:t>
            </a:r>
          </a:p>
          <a:p>
            <a:pPr marL="0" indent="0" defTabSz="914355">
              <a:lnSpc>
                <a:spcPct val="100000"/>
              </a:lnSpc>
              <a:buClr>
                <a:srgbClr val="FFFFFF"/>
              </a:buClr>
              <a:buNone/>
              <a:tabLst>
                <a:tab pos="88107" algn="l"/>
                <a:tab pos="172244" algn="l"/>
              </a:tabLst>
              <a:defRPr/>
            </a:pPr>
            <a:endParaRPr kumimoji="0" lang="en-GB" sz="11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t>Account Director</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2015 - 2019 | Publicis Brussels</a:t>
            </a:r>
            <a:b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b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t>International Client Manager</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2012 - 2015 | </a:t>
            </a:r>
            <a:r>
              <a:rPr kumimoji="0" lang="en-GB" sz="1200" b="0" i="0" u="none" strike="noStrike" kern="1200" cap="none" spc="0" normalizeH="0" baseline="0" noProof="0" err="1">
                <a:ln>
                  <a:noFill/>
                </a:ln>
                <a:solidFill>
                  <a:srgbClr val="8A8B90"/>
                </a:solidFill>
                <a:effectLst/>
                <a:uLnTx/>
                <a:uFillTx/>
                <a:latin typeface="Avenir Next LT Pro" panose="020B0504020202020204" pitchFamily="34" charset="77"/>
              </a:rPr>
              <a:t>Emakina</a:t>
            </a:r>
            <a:b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b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t>Account Manager </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2011 - 2012 | </a:t>
            </a:r>
            <a:r>
              <a:rPr kumimoji="0" lang="en-GB" sz="1200" b="0" i="0" u="none" strike="noStrike" kern="1200" cap="none" spc="0" normalizeH="0" baseline="0" noProof="0" err="1">
                <a:ln>
                  <a:noFill/>
                </a:ln>
                <a:solidFill>
                  <a:srgbClr val="8A8B90"/>
                </a:solidFill>
                <a:effectLst/>
                <a:uLnTx/>
                <a:uFillTx/>
                <a:latin typeface="Avenir Next LT Pro" panose="020B0504020202020204" pitchFamily="34" charset="77"/>
              </a:rPr>
              <a:t>Kunstmaan</a:t>
            </a:r>
            <a:b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b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t>Account Manager </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2007 - 2011 | </a:t>
            </a:r>
            <a:r>
              <a:rPr kumimoji="0" lang="en-GB" sz="1200" b="0" i="0" u="none" strike="noStrike" kern="1200" cap="none" spc="0" normalizeH="0" baseline="0" noProof="0" err="1">
                <a:ln>
                  <a:noFill/>
                </a:ln>
                <a:solidFill>
                  <a:srgbClr val="8A8B90"/>
                </a:solidFill>
                <a:effectLst/>
                <a:uLnTx/>
                <a:uFillTx/>
                <a:latin typeface="Avenir Next LT Pro" panose="020B0504020202020204" pitchFamily="34" charset="77"/>
              </a:rPr>
              <a:t>Wanabe</a:t>
            </a:r>
            <a:b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b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 </a:t>
            </a:r>
          </a:p>
          <a:p>
            <a:pPr marL="0" marR="0" lvl="0" indent="0" algn="l"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t>Account Executive </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2006 - 2007 | ARC Worldwide </a:t>
            </a: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indent="0" defTabSz="914355">
              <a:lnSpc>
                <a:spcPct val="100000"/>
              </a:lnSpc>
              <a:buClr>
                <a:srgbClr val="FFFFFF"/>
              </a:buClr>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indent="0" defTabSz="914355">
              <a:lnSpc>
                <a:spcPct val="100000"/>
              </a:lnSpc>
              <a:buClr>
                <a:srgbClr val="FFFFFF"/>
              </a:buClr>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1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914355"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300" b="1" i="0" u="none" strike="noStrike" kern="1200" cap="none" spc="0" normalizeH="0" baseline="0" noProof="0">
              <a:ln>
                <a:noFill/>
              </a:ln>
              <a:solidFill>
                <a:srgbClr val="282830"/>
              </a:solidFill>
              <a:effectLst/>
              <a:uLnTx/>
              <a:uFillTx/>
              <a:latin typeface="Avenir Next LT Pro" panose="020B0504020202020204" pitchFamily="34" charset="77"/>
            </a:endParaRPr>
          </a:p>
        </p:txBody>
      </p:sp>
      <p:sp>
        <p:nvSpPr>
          <p:cNvPr id="41" name="Text Placeholder 17">
            <a:extLst>
              <a:ext uri="{FF2B5EF4-FFF2-40B4-BE49-F238E27FC236}">
                <a16:creationId xmlns:a16="http://schemas.microsoft.com/office/drawing/2014/main" id="{2191F93D-554D-91F5-E12A-E2C3A48FBFF3}"/>
              </a:ext>
            </a:extLst>
          </p:cNvPr>
          <p:cNvSpPr txBox="1">
            <a:spLocks/>
          </p:cNvSpPr>
          <p:nvPr/>
        </p:nvSpPr>
        <p:spPr>
          <a:xfrm>
            <a:off x="7568967" y="2575556"/>
            <a:ext cx="2870087" cy="1755019"/>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Mattias is fluent in Dutch, French </a:t>
            </a:r>
            <a:b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b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and English</a:t>
            </a:r>
          </a:p>
        </p:txBody>
      </p:sp>
      <p:sp>
        <p:nvSpPr>
          <p:cNvPr id="42" name="Text Placeholder 17">
            <a:extLst>
              <a:ext uri="{FF2B5EF4-FFF2-40B4-BE49-F238E27FC236}">
                <a16:creationId xmlns:a16="http://schemas.microsoft.com/office/drawing/2014/main" id="{6CC51049-A68D-5835-A65E-9F605B19E208}"/>
              </a:ext>
            </a:extLst>
          </p:cNvPr>
          <p:cNvSpPr txBox="1">
            <a:spLocks/>
          </p:cNvSpPr>
          <p:nvPr/>
        </p:nvSpPr>
        <p:spPr>
          <a:xfrm>
            <a:off x="7568967" y="3369406"/>
            <a:ext cx="3971506" cy="455194"/>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1 Silver Effie – long term behavioural campaign</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2 Cannes Lions</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6 </a:t>
            </a:r>
            <a:r>
              <a:rPr kumimoji="0" lang="en-GB" sz="1200" b="0" i="0" u="none" strike="noStrike" kern="1200" cap="none" spc="0" normalizeH="0" baseline="0" noProof="0" err="1">
                <a:ln>
                  <a:noFill/>
                </a:ln>
                <a:solidFill>
                  <a:srgbClr val="282830"/>
                </a:solidFill>
                <a:effectLst/>
                <a:uLnTx/>
                <a:uFillTx/>
                <a:latin typeface="Avenir Next LT Pro" panose="020B0504020202020204" pitchFamily="34" charset="77"/>
              </a:rPr>
              <a:t>Mixx</a:t>
            </a: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 Awards </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7 </a:t>
            </a:r>
            <a:r>
              <a:rPr kumimoji="0" lang="en-GB" sz="1200" b="0" i="0" u="none" strike="noStrike" kern="1200" cap="none" spc="0" normalizeH="0" baseline="0" noProof="0" err="1">
                <a:ln>
                  <a:noFill/>
                </a:ln>
                <a:solidFill>
                  <a:srgbClr val="282830"/>
                </a:solidFill>
                <a:effectLst/>
                <a:uLnTx/>
                <a:uFillTx/>
                <a:latin typeface="Avenir Next LT Pro" panose="020B0504020202020204" pitchFamily="34" charset="77"/>
              </a:rPr>
              <a:t>Eurobest</a:t>
            </a: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 Awards</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lang="en-GB" sz="1200" b="0" spc="0">
                <a:solidFill>
                  <a:srgbClr val="282830"/>
                </a:solidFill>
                <a:latin typeface="Avenir Next LT Pro" panose="020B0504020202020204" pitchFamily="34" charset="77"/>
              </a:rPr>
              <a:t>1 Gold Boa</a:t>
            </a: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 Award</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lang="en-GB" sz="1200" b="0" spc="0">
                <a:solidFill>
                  <a:srgbClr val="282830"/>
                </a:solidFill>
                <a:latin typeface="Avenir Next LT Pro" panose="020B0504020202020204" pitchFamily="34" charset="77"/>
              </a:rPr>
              <a:t>1 </a:t>
            </a:r>
            <a:r>
              <a:rPr lang="en-GB" sz="1200" b="0" spc="0" err="1">
                <a:solidFill>
                  <a:srgbClr val="282830"/>
                </a:solidFill>
                <a:latin typeface="Avenir Next LT Pro" panose="020B0504020202020204" pitchFamily="34" charset="77"/>
              </a:rPr>
              <a:t>Gerety</a:t>
            </a:r>
            <a:r>
              <a:rPr lang="en-GB" sz="1200" b="0" spc="0">
                <a:solidFill>
                  <a:srgbClr val="282830"/>
                </a:solidFill>
                <a:latin typeface="Avenir Next LT Pro" panose="020B0504020202020204" pitchFamily="34" charset="77"/>
              </a:rPr>
              <a:t> Award</a:t>
            </a:r>
            <a:br>
              <a:rPr lang="en-GB" sz="1200" b="0" spc="0">
                <a:solidFill>
                  <a:srgbClr val="282830"/>
                </a:solidFill>
                <a:latin typeface="Avenir Next LT Pro" panose="020B0504020202020204" pitchFamily="34" charset="77"/>
              </a:rPr>
            </a:br>
            <a:endPar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endParaRPr>
          </a:p>
        </p:txBody>
      </p:sp>
      <p:sp>
        <p:nvSpPr>
          <p:cNvPr id="44" name="Text Placeholder 11">
            <a:extLst>
              <a:ext uri="{FF2B5EF4-FFF2-40B4-BE49-F238E27FC236}">
                <a16:creationId xmlns:a16="http://schemas.microsoft.com/office/drawing/2014/main" id="{B6327D59-D9A9-7446-49B2-D8D214596700}"/>
              </a:ext>
            </a:extLst>
          </p:cNvPr>
          <p:cNvSpPr txBox="1">
            <a:spLocks/>
          </p:cNvSpPr>
          <p:nvPr/>
        </p:nvSpPr>
        <p:spPr>
          <a:xfrm>
            <a:off x="4112919" y="2113243"/>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45" name="Picture 44">
            <a:extLst>
              <a:ext uri="{FF2B5EF4-FFF2-40B4-BE49-F238E27FC236}">
                <a16:creationId xmlns:a16="http://schemas.microsoft.com/office/drawing/2014/main" id="{A8729A0C-ABEB-7B25-F395-E62D39A6E5E1}"/>
              </a:ext>
            </a:extLst>
          </p:cNvPr>
          <p:cNvPicPr>
            <a:picLocks noChangeAspect="1"/>
          </p:cNvPicPr>
          <p:nvPr/>
        </p:nvPicPr>
        <p:blipFill>
          <a:blip r:embed="rId3"/>
          <a:stretch>
            <a:fillRect/>
          </a:stretch>
        </p:blipFill>
        <p:spPr>
          <a:xfrm>
            <a:off x="3875669" y="2225315"/>
            <a:ext cx="203200" cy="165100"/>
          </a:xfrm>
          <a:prstGeom prst="rect">
            <a:avLst/>
          </a:prstGeom>
        </p:spPr>
      </p:pic>
      <p:sp>
        <p:nvSpPr>
          <p:cNvPr id="46" name="Text Placeholder 11">
            <a:extLst>
              <a:ext uri="{FF2B5EF4-FFF2-40B4-BE49-F238E27FC236}">
                <a16:creationId xmlns:a16="http://schemas.microsoft.com/office/drawing/2014/main" id="{22880B60-2D11-8CC6-E9B3-7856DEFE0641}"/>
              </a:ext>
            </a:extLst>
          </p:cNvPr>
          <p:cNvSpPr txBox="1">
            <a:spLocks/>
          </p:cNvSpPr>
          <p:nvPr/>
        </p:nvSpPr>
        <p:spPr>
          <a:xfrm>
            <a:off x="7543027" y="2149163"/>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Languages </a:t>
            </a:r>
          </a:p>
        </p:txBody>
      </p:sp>
      <p:sp>
        <p:nvSpPr>
          <p:cNvPr id="47" name="Text Placeholder 11">
            <a:extLst>
              <a:ext uri="{FF2B5EF4-FFF2-40B4-BE49-F238E27FC236}">
                <a16:creationId xmlns:a16="http://schemas.microsoft.com/office/drawing/2014/main" id="{C4A33D27-B1D2-0D10-8890-9C33E38DAD4C}"/>
              </a:ext>
            </a:extLst>
          </p:cNvPr>
          <p:cNvSpPr txBox="1">
            <a:spLocks/>
          </p:cNvSpPr>
          <p:nvPr/>
        </p:nvSpPr>
        <p:spPr>
          <a:xfrm>
            <a:off x="7543027" y="3017293"/>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Awards</a:t>
            </a:r>
          </a:p>
        </p:txBody>
      </p:sp>
      <p:pic>
        <p:nvPicPr>
          <p:cNvPr id="48" name="Picture 47">
            <a:extLst>
              <a:ext uri="{FF2B5EF4-FFF2-40B4-BE49-F238E27FC236}">
                <a16:creationId xmlns:a16="http://schemas.microsoft.com/office/drawing/2014/main" id="{C1D0B24A-903C-4FCA-462C-C311FD4CD721}"/>
              </a:ext>
            </a:extLst>
          </p:cNvPr>
          <p:cNvPicPr>
            <a:picLocks noChangeAspect="1"/>
          </p:cNvPicPr>
          <p:nvPr/>
        </p:nvPicPr>
        <p:blipFill>
          <a:blip r:embed="rId4"/>
          <a:stretch>
            <a:fillRect/>
          </a:stretch>
        </p:blipFill>
        <p:spPr>
          <a:xfrm>
            <a:off x="7305777" y="2256155"/>
            <a:ext cx="203200" cy="196850"/>
          </a:xfrm>
          <a:prstGeom prst="rect">
            <a:avLst/>
          </a:prstGeom>
        </p:spPr>
      </p:pic>
      <p:sp>
        <p:nvSpPr>
          <p:cNvPr id="49" name="Text Placeholder 11">
            <a:extLst>
              <a:ext uri="{FF2B5EF4-FFF2-40B4-BE49-F238E27FC236}">
                <a16:creationId xmlns:a16="http://schemas.microsoft.com/office/drawing/2014/main" id="{C3A84D2E-7129-18B3-59D2-CFC665630605}"/>
              </a:ext>
            </a:extLst>
          </p:cNvPr>
          <p:cNvSpPr txBox="1">
            <a:spLocks/>
          </p:cNvSpPr>
          <p:nvPr/>
        </p:nvSpPr>
        <p:spPr>
          <a:xfrm>
            <a:off x="7543027" y="4625140"/>
            <a:ext cx="3997446" cy="198272"/>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Relevant experience </a:t>
            </a:r>
          </a:p>
        </p:txBody>
      </p:sp>
      <p:pic>
        <p:nvPicPr>
          <p:cNvPr id="50" name="Picture 49">
            <a:extLst>
              <a:ext uri="{FF2B5EF4-FFF2-40B4-BE49-F238E27FC236}">
                <a16:creationId xmlns:a16="http://schemas.microsoft.com/office/drawing/2014/main" id="{1FB3B186-4039-3AE2-C16A-46A6567DA477}"/>
              </a:ext>
            </a:extLst>
          </p:cNvPr>
          <p:cNvPicPr>
            <a:picLocks noChangeAspect="1"/>
          </p:cNvPicPr>
          <p:nvPr/>
        </p:nvPicPr>
        <p:blipFill>
          <a:blip r:embed="rId5"/>
          <a:stretch>
            <a:fillRect/>
          </a:stretch>
        </p:blipFill>
        <p:spPr>
          <a:xfrm>
            <a:off x="7305777" y="4705463"/>
            <a:ext cx="228600" cy="228600"/>
          </a:xfrm>
          <a:prstGeom prst="rect">
            <a:avLst/>
          </a:prstGeom>
        </p:spPr>
      </p:pic>
      <p:pic>
        <p:nvPicPr>
          <p:cNvPr id="51" name="Picture 50">
            <a:extLst>
              <a:ext uri="{FF2B5EF4-FFF2-40B4-BE49-F238E27FC236}">
                <a16:creationId xmlns:a16="http://schemas.microsoft.com/office/drawing/2014/main" id="{6BE49593-952D-A631-C277-F2BE07F399E2}"/>
              </a:ext>
            </a:extLst>
          </p:cNvPr>
          <p:cNvPicPr>
            <a:picLocks noChangeAspect="1"/>
          </p:cNvPicPr>
          <p:nvPr/>
        </p:nvPicPr>
        <p:blipFill>
          <a:blip r:embed="rId6"/>
          <a:stretch>
            <a:fillRect/>
          </a:stretch>
        </p:blipFill>
        <p:spPr>
          <a:xfrm>
            <a:off x="7343877" y="3104608"/>
            <a:ext cx="152400" cy="222250"/>
          </a:xfrm>
          <a:prstGeom prst="rect">
            <a:avLst/>
          </a:prstGeom>
        </p:spPr>
      </p:pic>
      <p:sp>
        <p:nvSpPr>
          <p:cNvPr id="52" name="Text Placeholder 11">
            <a:extLst>
              <a:ext uri="{FF2B5EF4-FFF2-40B4-BE49-F238E27FC236}">
                <a16:creationId xmlns:a16="http://schemas.microsoft.com/office/drawing/2014/main" id="{BC23DB49-23F9-E9C4-AC65-1F57FC7E0C3A}"/>
              </a:ext>
            </a:extLst>
          </p:cNvPr>
          <p:cNvSpPr txBox="1">
            <a:spLocks/>
          </p:cNvSpPr>
          <p:nvPr/>
        </p:nvSpPr>
        <p:spPr>
          <a:xfrm>
            <a:off x="4135144" y="5802652"/>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Education</a:t>
            </a:r>
          </a:p>
        </p:txBody>
      </p:sp>
      <p:pic>
        <p:nvPicPr>
          <p:cNvPr id="53" name="Picture 52">
            <a:extLst>
              <a:ext uri="{FF2B5EF4-FFF2-40B4-BE49-F238E27FC236}">
                <a16:creationId xmlns:a16="http://schemas.microsoft.com/office/drawing/2014/main" id="{DBA25A85-A8C0-D09D-5415-6D4F424825AB}"/>
              </a:ext>
            </a:extLst>
          </p:cNvPr>
          <p:cNvPicPr>
            <a:picLocks noChangeAspect="1"/>
          </p:cNvPicPr>
          <p:nvPr/>
        </p:nvPicPr>
        <p:blipFill>
          <a:blip r:embed="rId7"/>
          <a:stretch>
            <a:fillRect/>
          </a:stretch>
        </p:blipFill>
        <p:spPr>
          <a:xfrm>
            <a:off x="3875669" y="5911995"/>
            <a:ext cx="247650" cy="152400"/>
          </a:xfrm>
          <a:prstGeom prst="rect">
            <a:avLst/>
          </a:prstGeom>
        </p:spPr>
      </p:pic>
      <p:sp>
        <p:nvSpPr>
          <p:cNvPr id="54" name="Text Placeholder 17">
            <a:extLst>
              <a:ext uri="{FF2B5EF4-FFF2-40B4-BE49-F238E27FC236}">
                <a16:creationId xmlns:a16="http://schemas.microsoft.com/office/drawing/2014/main" id="{D2D76356-9041-F8D3-6563-77F6F36DE880}"/>
              </a:ext>
            </a:extLst>
          </p:cNvPr>
          <p:cNvSpPr txBox="1">
            <a:spLocks/>
          </p:cNvSpPr>
          <p:nvPr/>
        </p:nvSpPr>
        <p:spPr>
          <a:xfrm>
            <a:off x="4174054" y="6218274"/>
            <a:ext cx="2870087" cy="603643"/>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defTabSz="914355" rtl="0" eaLnBrk="1" fontAlgn="auto" latinLnBrk="0" hangingPunct="1">
              <a:lnSpc>
                <a:spcPct val="100000"/>
              </a:lnSpc>
              <a:spcBef>
                <a:spcPts val="0"/>
              </a:spcBef>
              <a:spcAft>
                <a:spcPts val="0"/>
              </a:spcAft>
              <a:buClrTx/>
              <a:buSzTx/>
              <a:buNone/>
              <a:tabLst>
                <a:tab pos="88107" algn="l"/>
              </a:tabLst>
              <a:defRPr/>
            </a:pPr>
            <a:r>
              <a:rPr kumimoji="0" lang="en-GB" sz="1200" b="1" i="0" u="none" strike="noStrike" kern="1200" cap="none" spc="0" normalizeH="0" baseline="0" noProof="0" err="1">
                <a:ln>
                  <a:noFill/>
                </a:ln>
                <a:solidFill>
                  <a:srgbClr val="282830"/>
                </a:solidFill>
                <a:effectLst/>
                <a:uLnTx/>
                <a:uFillTx/>
                <a:latin typeface="Avenir Next LT Pro" panose="020B0504020202020204" pitchFamily="34" charset="77"/>
              </a:rPr>
              <a:t>Marketingcommunication</a:t>
            </a:r>
            <a:br>
              <a:rPr kumimoji="0" lang="en-GB" sz="1200" b="1" i="0" u="none" strike="noStrike" kern="1200" cap="none" spc="0" normalizeH="0" baseline="0" noProof="0">
                <a:ln>
                  <a:noFill/>
                </a:ln>
                <a:solidFill>
                  <a:srgbClr val="282830"/>
                </a:solidFill>
                <a:effectLst/>
                <a:uLnTx/>
                <a:uFillTx/>
                <a:latin typeface="Avenir Next LT Pro" panose="020B0504020202020204" pitchFamily="34" charset="77"/>
              </a:rPr>
            </a:b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Erasmus </a:t>
            </a:r>
            <a:r>
              <a:rPr kumimoji="0" lang="en-GB" sz="1200" b="0" i="0" u="none" strike="noStrike" kern="1200" cap="none" spc="0" normalizeH="0" baseline="0" noProof="0" err="1">
                <a:ln>
                  <a:noFill/>
                </a:ln>
                <a:solidFill>
                  <a:srgbClr val="8A8B90"/>
                </a:solidFill>
                <a:effectLst/>
                <a:uLnTx/>
                <a:uFillTx/>
                <a:latin typeface="Avenir Next LT Pro" panose="020B0504020202020204" pitchFamily="34" charset="77"/>
              </a:rPr>
              <a:t>Hogeschool</a:t>
            </a:r>
            <a:r>
              <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rPr>
              <a:t> Brussels</a:t>
            </a:r>
          </a:p>
        </p:txBody>
      </p:sp>
      <p:sp>
        <p:nvSpPr>
          <p:cNvPr id="64" name="Text Placeholder 17">
            <a:extLst>
              <a:ext uri="{FF2B5EF4-FFF2-40B4-BE49-F238E27FC236}">
                <a16:creationId xmlns:a16="http://schemas.microsoft.com/office/drawing/2014/main" id="{261DC368-5826-9673-AFB5-C9DD9101DA68}"/>
              </a:ext>
            </a:extLst>
          </p:cNvPr>
          <p:cNvSpPr txBox="1">
            <a:spLocks/>
          </p:cNvSpPr>
          <p:nvPr/>
        </p:nvSpPr>
        <p:spPr>
          <a:xfrm>
            <a:off x="7597455" y="5028739"/>
            <a:ext cx="3137263" cy="516708"/>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Mattias’ experience in Sales promotions &amp; activations, combined with his communication &amp; digital background, allow him to be relevant in every step of your customer journey as he has done for </a:t>
            </a:r>
            <a:r>
              <a:rPr kumimoji="0" lang="en-GB" sz="1200" b="0" i="0" u="none" strike="noStrike" kern="1200" cap="none" spc="0" normalizeH="0" baseline="0" noProof="0" err="1">
                <a:ln>
                  <a:noFill/>
                </a:ln>
                <a:solidFill>
                  <a:srgbClr val="282830"/>
                </a:solidFill>
                <a:effectLst/>
                <a:uLnTx/>
                <a:uFillTx/>
                <a:latin typeface="Avenir Next LT Pro" panose="020B0504020202020204" pitchFamily="34" charset="77"/>
              </a:rPr>
              <a:t>Danon</a:t>
            </a:r>
            <a:r>
              <a:rPr lang="en-GB" sz="1200" b="0" spc="0">
                <a:solidFill>
                  <a:srgbClr val="282830"/>
                </a:solidFill>
                <a:latin typeface="Avenir Next LT Pro" panose="020B0504020202020204" pitchFamily="34" charset="77"/>
              </a:rPr>
              <a:t>e (</a:t>
            </a:r>
            <a:r>
              <a:rPr lang="en-GB" sz="1200" b="0" spc="0" err="1">
                <a:solidFill>
                  <a:srgbClr val="282830"/>
                </a:solidFill>
                <a:latin typeface="Avenir Next LT Pro" panose="020B0504020202020204" pitchFamily="34" charset="77"/>
              </a:rPr>
              <a:t>Activia</a:t>
            </a:r>
            <a:r>
              <a:rPr lang="en-GB" sz="1200" b="0" spc="0">
                <a:solidFill>
                  <a:srgbClr val="282830"/>
                </a:solidFill>
                <a:latin typeface="Avenir Next LT Pro" panose="020B0504020202020204" pitchFamily="34" charset="77"/>
              </a:rPr>
              <a:t>), Kellogg’s (Special K), Unilever (Dove, </a:t>
            </a:r>
            <a:r>
              <a:rPr lang="en-GB" sz="1200" b="0" spc="0" err="1">
                <a:solidFill>
                  <a:srgbClr val="282830"/>
                </a:solidFill>
                <a:latin typeface="Avenir Next LT Pro" panose="020B0504020202020204" pitchFamily="34" charset="77"/>
              </a:rPr>
              <a:t>Yunomi</a:t>
            </a:r>
            <a:r>
              <a:rPr lang="en-GB" sz="1200" b="0" spc="0">
                <a:solidFill>
                  <a:srgbClr val="282830"/>
                </a:solidFill>
                <a:latin typeface="Avenir Next LT Pro" panose="020B0504020202020204" pitchFamily="34" charset="77"/>
              </a:rPr>
              <a:t>, VO5, Neutral …), Procter &amp; Gamble,… and many more.</a:t>
            </a:r>
            <a:endPar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endParaRPr>
          </a:p>
        </p:txBody>
      </p:sp>
      <p:sp>
        <p:nvSpPr>
          <p:cNvPr id="65" name="TextBox 64">
            <a:extLst>
              <a:ext uri="{FF2B5EF4-FFF2-40B4-BE49-F238E27FC236}">
                <a16:creationId xmlns:a16="http://schemas.microsoft.com/office/drawing/2014/main" id="{0A509FB1-9178-93A2-E519-2A34541A2A34}"/>
              </a:ext>
            </a:extLst>
          </p:cNvPr>
          <p:cNvSpPr txBox="1"/>
          <p:nvPr/>
        </p:nvSpPr>
        <p:spPr>
          <a:xfrm>
            <a:off x="3777187" y="1578875"/>
            <a:ext cx="8072943" cy="600164"/>
          </a:xfrm>
          <a:prstGeom prst="rect">
            <a:avLst/>
          </a:prstGeom>
          <a:noFill/>
        </p:spPr>
        <p:txBody>
          <a:bodyPr wrap="square" lIns="91440" tIns="45720" rIns="91440" bIns="45720" anchor="t">
            <a:spAutoFit/>
          </a:bodyPr>
          <a:lstStyle/>
          <a:p>
            <a:pPr>
              <a:defRPr>
                <a:solidFill>
                  <a:srgbClr val="000000"/>
                </a:solidFill>
              </a:defRPr>
            </a:pPr>
            <a:r>
              <a:rPr lang="en-GB" sz="1100">
                <a:latin typeface="Avenir Next LT Pro" panose="020B0504020202020204" pitchFamily="34" charset="77"/>
              </a:rPr>
              <a:t>Mattias is the geek of our bunch. He’s always interested in the newest tech &amp; innovations, while his heart beats for real good creation &amp; communications. Mattias is a real team player, loves to take people by the hand and share his experience in activations &amp; digital.</a:t>
            </a:r>
          </a:p>
        </p:txBody>
      </p:sp>
      <p:pic>
        <p:nvPicPr>
          <p:cNvPr id="66" name="Picture 65">
            <a:extLst>
              <a:ext uri="{FF2B5EF4-FFF2-40B4-BE49-F238E27FC236}">
                <a16:creationId xmlns:a16="http://schemas.microsoft.com/office/drawing/2014/main" id="{9182B57C-488C-F3B6-EAE8-3934D244E54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874714" y="5414933"/>
            <a:ext cx="986875" cy="1217503"/>
          </a:xfrm>
          <a:prstGeom prst="rect">
            <a:avLst/>
          </a:prstGeom>
          <a:solidFill>
            <a:schemeClr val="bg1"/>
          </a:solidFill>
        </p:spPr>
      </p:pic>
    </p:spTree>
    <p:extLst>
      <p:ext uri="{BB962C8B-B14F-4D97-AF65-F5344CB8AC3E}">
        <p14:creationId xmlns:p14="http://schemas.microsoft.com/office/powerpoint/2010/main" val="172228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6A0D3E-F0CD-B0D5-5DC5-FFA8E38B370B}"/>
              </a:ext>
            </a:extLst>
          </p:cNvPr>
          <p:cNvSpPr>
            <a:spLocks noGrp="1"/>
          </p:cNvSpPr>
          <p:nvPr>
            <p:ph type="body" sz="quarter" idx="11"/>
          </p:nvPr>
        </p:nvSpPr>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Nik </a:t>
            </a:r>
            <a:r>
              <a:rPr lang="en-GB" sz="4800" b="0" err="1">
                <a:gradFill>
                  <a:gsLst>
                    <a:gs pos="100000">
                      <a:srgbClr val="B79E60"/>
                    </a:gs>
                    <a:gs pos="0">
                      <a:srgbClr val="B79E60"/>
                    </a:gs>
                    <a:gs pos="54000">
                      <a:srgbClr val="DFCF84"/>
                    </a:gs>
                  </a:gsLst>
                  <a:lin ang="2700000" scaled="0"/>
                </a:gradFill>
                <a:latin typeface="Bodoni MT"/>
                <a:cs typeface="Arial"/>
              </a:rPr>
              <a:t>Sluijs</a:t>
            </a:r>
            <a:endParaRPr lang="en-GB" sz="4800" b="0">
              <a:gradFill>
                <a:gsLst>
                  <a:gs pos="100000">
                    <a:srgbClr val="B79E60"/>
                  </a:gs>
                  <a:gs pos="0">
                    <a:srgbClr val="B79E60"/>
                  </a:gs>
                  <a:gs pos="54000">
                    <a:srgbClr val="DFCF84"/>
                  </a:gs>
                </a:gsLst>
                <a:lin ang="2700000" scaled="0"/>
              </a:gradFill>
              <a:latin typeface="Bodoni MT"/>
              <a:cs typeface="Arial"/>
            </a:endParaRPr>
          </a:p>
        </p:txBody>
      </p:sp>
      <p:sp>
        <p:nvSpPr>
          <p:cNvPr id="4" name="Text Placeholder 3">
            <a:extLst>
              <a:ext uri="{FF2B5EF4-FFF2-40B4-BE49-F238E27FC236}">
                <a16:creationId xmlns:a16="http://schemas.microsoft.com/office/drawing/2014/main" id="{08CC71B1-EF61-5341-080B-8119A61CA33E}"/>
              </a:ext>
            </a:extLst>
          </p:cNvPr>
          <p:cNvSpPr>
            <a:spLocks noGrp="1"/>
          </p:cNvSpPr>
          <p:nvPr>
            <p:ph type="body" sz="quarter" idx="12"/>
          </p:nvPr>
        </p:nvSpPr>
        <p:spPr>
          <a:xfrm>
            <a:off x="3793897" y="1146962"/>
            <a:ext cx="8056233" cy="475343"/>
          </a:xfrm>
        </p:spPr>
        <p:txBody>
          <a:bodyPr/>
          <a:lstStyle/>
          <a:p>
            <a:r>
              <a:rPr lang="en-GB">
                <a:latin typeface="Avenir Next LT Pro" panose="020B0504020202020204" pitchFamily="34" charset="77"/>
              </a:rPr>
              <a:t>Creative Partner &amp; Co-Founder</a:t>
            </a:r>
          </a:p>
        </p:txBody>
      </p:sp>
      <p:sp>
        <p:nvSpPr>
          <p:cNvPr id="5" name="TextBox 4">
            <a:extLst>
              <a:ext uri="{FF2B5EF4-FFF2-40B4-BE49-F238E27FC236}">
                <a16:creationId xmlns:a16="http://schemas.microsoft.com/office/drawing/2014/main" id="{23296222-F7A6-B066-453A-02B3501EA073}"/>
              </a:ext>
            </a:extLst>
          </p:cNvPr>
          <p:cNvSpPr txBox="1"/>
          <p:nvPr/>
        </p:nvSpPr>
        <p:spPr>
          <a:xfrm>
            <a:off x="3793897" y="1619625"/>
            <a:ext cx="8056234" cy="430887"/>
          </a:xfrm>
          <a:prstGeom prst="rect">
            <a:avLst/>
          </a:prstGeom>
          <a:noFill/>
        </p:spPr>
        <p:txBody>
          <a:bodyPr wrap="square">
            <a:spAutoFit/>
          </a:bodyPr>
          <a:lstStyle/>
          <a:p>
            <a:pPr>
              <a:defRPr>
                <a:solidFill>
                  <a:srgbClr val="000000"/>
                </a:solidFill>
              </a:defRPr>
            </a:pPr>
            <a:r>
              <a:rPr lang="en-GB" sz="1100">
                <a:latin typeface="Avenir Next LT Pro" panose="020B0504020202020204" pitchFamily="34" charset="77"/>
              </a:rPr>
              <a:t>Nik dropped out of TU Delft Architecture to become an internationally awarded creative. Still applying the same analytical and creative problem solving skills, except without having to calculate whether his creations will actually defy physics.</a:t>
            </a:r>
          </a:p>
        </p:txBody>
      </p:sp>
      <p:sp>
        <p:nvSpPr>
          <p:cNvPr id="8" name="Text Placeholder 11">
            <a:extLst>
              <a:ext uri="{FF2B5EF4-FFF2-40B4-BE49-F238E27FC236}">
                <a16:creationId xmlns:a16="http://schemas.microsoft.com/office/drawing/2014/main" id="{5EE29D63-012F-F5C3-B78B-95C01AA4BA16}"/>
              </a:ext>
            </a:extLst>
          </p:cNvPr>
          <p:cNvSpPr txBox="1">
            <a:spLocks/>
          </p:cNvSpPr>
          <p:nvPr/>
        </p:nvSpPr>
        <p:spPr>
          <a:xfrm>
            <a:off x="3997096" y="2248522"/>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9" name="Picture 8">
            <a:extLst>
              <a:ext uri="{FF2B5EF4-FFF2-40B4-BE49-F238E27FC236}">
                <a16:creationId xmlns:a16="http://schemas.microsoft.com/office/drawing/2014/main" id="{1EF991FB-F048-AA9A-D3A9-87675CB90404}"/>
              </a:ext>
            </a:extLst>
          </p:cNvPr>
          <p:cNvPicPr>
            <a:picLocks noChangeAspect="1"/>
          </p:cNvPicPr>
          <p:nvPr/>
        </p:nvPicPr>
        <p:blipFill>
          <a:blip r:embed="rId2"/>
          <a:stretch>
            <a:fillRect/>
          </a:stretch>
        </p:blipFill>
        <p:spPr>
          <a:xfrm>
            <a:off x="3777187" y="2348854"/>
            <a:ext cx="203200" cy="165100"/>
          </a:xfrm>
          <a:prstGeom prst="rect">
            <a:avLst/>
          </a:prstGeom>
        </p:spPr>
      </p:pic>
      <p:sp>
        <p:nvSpPr>
          <p:cNvPr id="14" name="Text Placeholder 11">
            <a:extLst>
              <a:ext uri="{FF2B5EF4-FFF2-40B4-BE49-F238E27FC236}">
                <a16:creationId xmlns:a16="http://schemas.microsoft.com/office/drawing/2014/main" id="{4180CB5B-83A3-2664-5C76-355A35423BFA}"/>
              </a:ext>
            </a:extLst>
          </p:cNvPr>
          <p:cNvSpPr txBox="1">
            <a:spLocks/>
          </p:cNvSpPr>
          <p:nvPr/>
        </p:nvSpPr>
        <p:spPr>
          <a:xfrm>
            <a:off x="4022496" y="5156848"/>
            <a:ext cx="3997446" cy="198272"/>
          </a:xfrm>
          <a:prstGeom prst="rect">
            <a:avLst/>
          </a:prstGeom>
        </p:spPr>
        <p:txBody>
          <a:bodyPr/>
          <a:lstStyle>
            <a:defPPr>
              <a:defRPr lang="en-BE"/>
            </a:defPPr>
            <a:lvl1pPr marR="0" lvl="0" indent="0" defTabSz="914355" fontAlgn="auto">
              <a:lnSpc>
                <a:spcPct val="106000"/>
              </a:lnSpc>
              <a:spcBef>
                <a:spcPts val="0"/>
              </a:spcBef>
              <a:spcAft>
                <a:spcPts val="0"/>
              </a:spcAft>
              <a:buClrTx/>
              <a:buSzTx/>
              <a:buFont typeface="Arial" panose="020B0604020202020204" pitchFamily="34" charset="0"/>
              <a:buNone/>
              <a:tabLst/>
              <a:defRPr kumimoji="0" b="1" i="0" u="none" strike="noStrike" cap="none" spc="-25" normalizeH="0" baseline="0">
                <a:ln>
                  <a:noFill/>
                </a:ln>
                <a:solidFill>
                  <a:srgbClr val="282830"/>
                </a:solidFill>
                <a:effectLst/>
                <a:uLnTx/>
                <a:uFillTx/>
                <a:latin typeface="AvenirNext LT Pro Bold" panose="020B0504020202020204" pitchFamily="34" charset="77"/>
                <a:cs typeface="Arial" panose="020B0604020202020204" pitchFamily="34" charset="0"/>
              </a:defRPr>
            </a:lvl1pPr>
            <a:lvl2pPr marL="1209600" indent="-561600" defTabSz="1828709">
              <a:lnSpc>
                <a:spcPct val="106000"/>
              </a:lnSpc>
              <a:spcBef>
                <a:spcPts val="2600"/>
              </a:spcBef>
              <a:spcAft>
                <a:spcPts val="0"/>
              </a:spcAft>
              <a:buSzPct val="80000"/>
              <a:buFont typeface="Courier New" panose="02070309020205020404" pitchFamily="49" charset="0"/>
              <a:buChar char="o"/>
              <a:tabLst/>
              <a:defRPr sz="3600" cap="none" spc="-50" baseline="0"/>
            </a:lvl2pPr>
            <a:lvl3pPr marL="0" indent="0" defTabSz="1828709">
              <a:lnSpc>
                <a:spcPct val="106000"/>
              </a:lnSpc>
              <a:spcBef>
                <a:spcPts val="0"/>
              </a:spcBef>
              <a:spcAft>
                <a:spcPts val="0"/>
              </a:spcAft>
              <a:buSzPct val="95000"/>
              <a:buFont typeface="System Font Regular"/>
              <a:buNone/>
              <a:tabLst/>
              <a:defRPr sz="3600" spc="-50" baseline="0"/>
            </a:lvl3pPr>
            <a:lvl4pPr marL="0" indent="0" defTabSz="1828709">
              <a:lnSpc>
                <a:spcPct val="106000"/>
              </a:lnSpc>
              <a:spcBef>
                <a:spcPts val="0"/>
              </a:spcBef>
              <a:spcAft>
                <a:spcPts val="0"/>
              </a:spcAft>
              <a:buFont typeface="Arial" panose="020B0604020202020204" pitchFamily="34" charset="0"/>
              <a:buNone/>
              <a:tabLst/>
              <a:defRPr sz="3600" spc="-50" baseline="0"/>
            </a:lvl4pPr>
            <a:lvl5pPr marL="0" indent="0" defTabSz="1828709">
              <a:lnSpc>
                <a:spcPct val="106000"/>
              </a:lnSpc>
              <a:spcBef>
                <a:spcPts val="0"/>
              </a:spcBef>
              <a:spcAft>
                <a:spcPts val="0"/>
              </a:spcAft>
              <a:buFont typeface="System Font Regular"/>
              <a:buNone/>
              <a:tabLst/>
              <a:defRPr sz="3600" b="0" i="0" spc="-50" baseline="0">
                <a:cs typeface="Toyota Type Semibold" panose="020B0502020202020204" pitchFamily="34" charset="0"/>
              </a:defRPr>
            </a:lvl5pPr>
            <a:lvl6pPr marL="0" indent="0" defTabSz="1828709">
              <a:lnSpc>
                <a:spcPct val="117000"/>
              </a:lnSpc>
              <a:spcBef>
                <a:spcPts val="0"/>
              </a:spcBef>
              <a:spcAft>
                <a:spcPts val="0"/>
              </a:spcAft>
              <a:buFont typeface="Arial" panose="020B0604020202020204" pitchFamily="34" charset="0"/>
              <a:buNone/>
              <a:tabLst/>
              <a:defRPr sz="2200"/>
            </a:lvl6pPr>
            <a:lvl7pPr marL="0" indent="0" defTabSz="1828709">
              <a:lnSpc>
                <a:spcPct val="117000"/>
              </a:lnSpc>
              <a:spcBef>
                <a:spcPts val="0"/>
              </a:spcBef>
              <a:spcAft>
                <a:spcPts val="0"/>
              </a:spcAft>
              <a:buFont typeface="Arial" panose="020B0604020202020204" pitchFamily="34" charset="0"/>
              <a:buNone/>
              <a:tabLst/>
              <a:defRPr sz="2200"/>
            </a:lvl7pPr>
            <a:lvl8pPr marL="0" indent="0" defTabSz="1828709">
              <a:lnSpc>
                <a:spcPct val="117000"/>
              </a:lnSpc>
              <a:spcBef>
                <a:spcPts val="0"/>
              </a:spcBef>
              <a:spcAft>
                <a:spcPts val="0"/>
              </a:spcAft>
              <a:buFont typeface="Arial" panose="020B0604020202020204" pitchFamily="34" charset="0"/>
              <a:buNone/>
              <a:tabLst/>
              <a:defRPr sz="2200"/>
            </a:lvl8pPr>
            <a:lvl9pPr marL="0" indent="0" defTabSz="1828709">
              <a:lnSpc>
                <a:spcPct val="117000"/>
              </a:lnSpc>
              <a:spcBef>
                <a:spcPts val="0"/>
              </a:spcBef>
              <a:spcAft>
                <a:spcPts val="0"/>
              </a:spcAft>
              <a:buFont typeface="Arial" panose="020B0604020202020204" pitchFamily="34" charset="0"/>
              <a:buNone/>
              <a:tabLst/>
              <a:defRPr sz="2200"/>
            </a:lvl9pPr>
          </a:lstStyle>
          <a:p>
            <a:r>
              <a:rPr lang="en-BE">
                <a:latin typeface="Avenir Next LT Pro" panose="020B0504020202020204" pitchFamily="34" charset="77"/>
              </a:rPr>
              <a:t>Relevant experience</a:t>
            </a:r>
          </a:p>
        </p:txBody>
      </p:sp>
      <p:pic>
        <p:nvPicPr>
          <p:cNvPr id="15" name="Picture 14">
            <a:extLst>
              <a:ext uri="{FF2B5EF4-FFF2-40B4-BE49-F238E27FC236}">
                <a16:creationId xmlns:a16="http://schemas.microsoft.com/office/drawing/2014/main" id="{A629747E-1B40-4DC5-FF87-B4C56CFAC8C2}"/>
              </a:ext>
            </a:extLst>
          </p:cNvPr>
          <p:cNvPicPr>
            <a:picLocks noChangeAspect="1"/>
          </p:cNvPicPr>
          <p:nvPr/>
        </p:nvPicPr>
        <p:blipFill>
          <a:blip r:embed="rId3"/>
          <a:stretch>
            <a:fillRect/>
          </a:stretch>
        </p:blipFill>
        <p:spPr>
          <a:xfrm>
            <a:off x="3793896" y="5218125"/>
            <a:ext cx="228600" cy="228600"/>
          </a:xfrm>
          <a:prstGeom prst="rect">
            <a:avLst/>
          </a:prstGeom>
        </p:spPr>
      </p:pic>
      <p:sp>
        <p:nvSpPr>
          <p:cNvPr id="16" name="Text Placeholder 4">
            <a:extLst>
              <a:ext uri="{FF2B5EF4-FFF2-40B4-BE49-F238E27FC236}">
                <a16:creationId xmlns:a16="http://schemas.microsoft.com/office/drawing/2014/main" id="{DACEC355-50AE-CE22-5777-31A9BDC1E451}"/>
              </a:ext>
            </a:extLst>
          </p:cNvPr>
          <p:cNvSpPr>
            <a:spLocks noGrp="1"/>
          </p:cNvSpPr>
          <p:nvPr>
            <p:ph type="body" sz="quarter" idx="13"/>
          </p:nvPr>
        </p:nvSpPr>
        <p:spPr>
          <a:xfrm>
            <a:off x="146305" y="3567907"/>
            <a:ext cx="3345448" cy="1988344"/>
          </a:xfrm>
        </p:spPr>
        <p:txBody>
          <a:bodyPr/>
          <a:lstStyle/>
          <a:p>
            <a:r>
              <a:rPr lang="en-GB">
                <a:latin typeface="Avenir Next LT Pro" panose="020B0504020202020204" pitchFamily="34" charset="77"/>
              </a:rPr>
              <a:t>“An ad can be anything, so why not add some happiness to people’s lives and make it </a:t>
            </a:r>
            <a:r>
              <a:rPr lang="en-GB">
                <a:solidFill>
                  <a:srgbClr val="DAC97F"/>
                </a:solidFill>
                <a:latin typeface="Avenir Next LT Pro" panose="020B0504020202020204" pitchFamily="34" charset="77"/>
              </a:rPr>
              <a:t>useful</a:t>
            </a:r>
            <a:r>
              <a:rPr lang="en-GB">
                <a:latin typeface="Avenir Next LT Pro" panose="020B0504020202020204" pitchFamily="34" charset="77"/>
              </a:rPr>
              <a:t> or </a:t>
            </a:r>
            <a:r>
              <a:rPr lang="en-GB">
                <a:solidFill>
                  <a:srgbClr val="DAC97F"/>
                </a:solidFill>
                <a:latin typeface="Avenir Next LT Pro" panose="020B0504020202020204" pitchFamily="34" charset="77"/>
              </a:rPr>
              <a:t>entertaining</a:t>
            </a:r>
            <a:r>
              <a:rPr lang="en-GB">
                <a:latin typeface="Avenir Next LT Pro" panose="020B0504020202020204" pitchFamily="34" charset="77"/>
              </a:rPr>
              <a:t>?”</a:t>
            </a:r>
          </a:p>
        </p:txBody>
      </p:sp>
      <p:sp>
        <p:nvSpPr>
          <p:cNvPr id="10" name="Happiness Amsterdam…">
            <a:extLst>
              <a:ext uri="{FF2B5EF4-FFF2-40B4-BE49-F238E27FC236}">
                <a16:creationId xmlns:a16="http://schemas.microsoft.com/office/drawing/2014/main" id="{2BE79707-3CF2-53C4-A852-4ED103C2B7C2}"/>
              </a:ext>
            </a:extLst>
          </p:cNvPr>
          <p:cNvSpPr txBox="1"/>
          <p:nvPr/>
        </p:nvSpPr>
        <p:spPr>
          <a:xfrm>
            <a:off x="4065716" y="2678723"/>
            <a:ext cx="3565949" cy="2193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Happiness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Partner &amp; Co-founder / March 2023 - present</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Fitzroy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Director / May 2022 - Feb 2023</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Wunderman Thompson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Senior Creative / Jan 2020 - May 2022</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INDIE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Senior Creative / May 2017 - Jan 2020</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Duval Guillaume Antwerp &amp; Brussels</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Senior Creative / Jun 2015 - May 2017</a:t>
            </a:r>
          </a:p>
        </p:txBody>
      </p:sp>
      <p:sp>
        <p:nvSpPr>
          <p:cNvPr id="13" name="Fitzroy Amsterdam…">
            <a:extLst>
              <a:ext uri="{FF2B5EF4-FFF2-40B4-BE49-F238E27FC236}">
                <a16:creationId xmlns:a16="http://schemas.microsoft.com/office/drawing/2014/main" id="{064DDDCC-FEDC-A9DC-97CF-427D8AE1AEB6}"/>
              </a:ext>
            </a:extLst>
          </p:cNvPr>
          <p:cNvSpPr txBox="1"/>
          <p:nvPr/>
        </p:nvSpPr>
        <p:spPr>
          <a:xfrm>
            <a:off x="7665495" y="2684567"/>
            <a:ext cx="3797004" cy="1888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Fitzroy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 Jan 2014 - Jun 2015</a:t>
            </a:r>
          </a:p>
          <a:p>
            <a:pPr>
              <a:lnSpc>
                <a:spcPct val="90000"/>
              </a:lnSpc>
              <a:defRPr sz="1600" b="1">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N=5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Junior Creative / Sep 2011 - Dec 2013</a:t>
            </a:r>
          </a:p>
          <a:p>
            <a:pPr>
              <a:lnSpc>
                <a:spcPct val="90000"/>
              </a:lnSpc>
              <a:defRPr sz="1600" b="1">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err="1">
                <a:latin typeface="Avenir Next LT Pro" panose="020B0504020202020204" pitchFamily="34" charset="77"/>
              </a:rPr>
              <a:t>Mortierbrigade</a:t>
            </a:r>
            <a:r>
              <a:rPr sz="1100">
                <a:latin typeface="Avenir Next LT Pro" panose="020B0504020202020204" pitchFamily="34" charset="77"/>
              </a:rPr>
              <a:t> Brussels</a:t>
            </a:r>
          </a:p>
          <a:p>
            <a:pPr>
              <a:lnSpc>
                <a:spcPct val="90000"/>
              </a:lnSpc>
              <a:defRPr sz="1600">
                <a:latin typeface="Avenir Next Regular"/>
                <a:ea typeface="Avenir Next Regular"/>
                <a:cs typeface="Avenir Next Regular"/>
                <a:sym typeface="Avenir Next Regular"/>
              </a:defRPr>
            </a:pPr>
            <a:r>
              <a:rPr lang="nl-NL" sz="1100">
                <a:latin typeface="Avenir Next LT Pro" panose="020B0504020202020204" pitchFamily="34" charset="77"/>
              </a:rPr>
              <a:t>Junior </a:t>
            </a:r>
            <a:r>
              <a:rPr sz="1100">
                <a:latin typeface="Avenir Next LT Pro" panose="020B0504020202020204" pitchFamily="34" charset="77"/>
              </a:rPr>
              <a:t>Creative / 2011</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err="1">
                <a:latin typeface="Avenir Next LT Pro" panose="020B0504020202020204" pitchFamily="34" charset="77"/>
              </a:rPr>
              <a:t>Selmore</a:t>
            </a:r>
            <a:r>
              <a:rPr sz="1100">
                <a:latin typeface="Avenir Next LT Pro" panose="020B0504020202020204" pitchFamily="34" charset="77"/>
              </a:rPr>
              <a:t> Amsterdam</a:t>
            </a:r>
          </a:p>
          <a:p>
            <a:pPr>
              <a:lnSpc>
                <a:spcPct val="90000"/>
              </a:lnSpc>
              <a:defRPr sz="1600">
                <a:latin typeface="Avenir Next Regular"/>
                <a:ea typeface="Avenir Next Regular"/>
                <a:cs typeface="Avenir Next Regular"/>
                <a:sym typeface="Avenir Next Regular"/>
              </a:defRPr>
            </a:pPr>
            <a:r>
              <a:rPr lang="nl-NL" sz="1100">
                <a:latin typeface="Avenir Next LT Pro" panose="020B0504020202020204" pitchFamily="34" charset="77"/>
              </a:rPr>
              <a:t>Junior </a:t>
            </a:r>
            <a:r>
              <a:rPr sz="1100">
                <a:latin typeface="Avenir Next LT Pro" panose="020B0504020202020204" pitchFamily="34" charset="77"/>
              </a:rPr>
              <a:t>Creative / 2010</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p:txBody>
      </p:sp>
      <p:pic>
        <p:nvPicPr>
          <p:cNvPr id="2" name="Picture Placeholder 20">
            <a:extLst>
              <a:ext uri="{FF2B5EF4-FFF2-40B4-BE49-F238E27FC236}">
                <a16:creationId xmlns:a16="http://schemas.microsoft.com/office/drawing/2014/main" id="{F5B67F8F-F788-00FA-AD0C-98CD09BDE7D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592321" y="560957"/>
            <a:ext cx="2774553" cy="2774373"/>
          </a:xfrm>
        </p:spPr>
      </p:pic>
      <p:sp>
        <p:nvSpPr>
          <p:cNvPr id="7" name="Iris has worked on brands across (almost) all sectors: Fashion Retailer (C&amp;A), FMCG (PepsiCo, Unilever, P&amp;G, GSK, J&amp;J), Petfood (Royal Canin), Healthcare (Valiant Clinic, Leo Pharma), Automotive (VW), luxury (Sephora), Fast Food/QSR (McDonald’s), Leisure">
            <a:extLst>
              <a:ext uri="{FF2B5EF4-FFF2-40B4-BE49-F238E27FC236}">
                <a16:creationId xmlns:a16="http://schemas.microsoft.com/office/drawing/2014/main" id="{7D11AA25-0D4D-806B-7135-115450EBDBD7}"/>
              </a:ext>
            </a:extLst>
          </p:cNvPr>
          <p:cNvSpPr txBox="1"/>
          <p:nvPr/>
        </p:nvSpPr>
        <p:spPr>
          <a:xfrm>
            <a:off x="4065716" y="5519433"/>
            <a:ext cx="6739816" cy="22526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725" tIns="27725" rIns="27725" bIns="27725" anchor="t">
            <a:spAutoFit/>
          </a:bodyPr>
          <a:lstStyle>
            <a:lvl1pPr defTabSz="457200">
              <a:defRPr sz="2000">
                <a:latin typeface="Avenir Next Regular"/>
                <a:ea typeface="Avenir Next Regular"/>
                <a:cs typeface="Avenir Next Regular"/>
                <a:sym typeface="Avenir Next Regular"/>
              </a:defRPr>
            </a:lvl1pPr>
          </a:lstStyle>
          <a:p>
            <a:pPr defTabSz="277246">
              <a:defRPr sz="2000">
                <a:latin typeface="Avenir Next Regular"/>
                <a:ea typeface="Avenir Next Regular"/>
                <a:cs typeface="Avenir Next Regular"/>
                <a:sym typeface="Avenir Next Regular"/>
              </a:defRPr>
            </a:pPr>
            <a:r>
              <a:rPr lang="en-GB" sz="1100">
                <a:latin typeface="Avenir Next LT Pro"/>
              </a:rPr>
              <a:t>LO Care, Hero Baby, </a:t>
            </a:r>
            <a:r>
              <a:rPr lang="en-GB" sz="1100" err="1">
                <a:latin typeface="Avenir Next LT Pro"/>
              </a:rPr>
              <a:t>ByBorre</a:t>
            </a:r>
            <a:r>
              <a:rPr lang="en-GB" sz="1100">
                <a:latin typeface="Avenir Next LT Pro"/>
              </a:rPr>
              <a:t>, Puma Fragrances, among others</a:t>
            </a:r>
            <a:endParaRPr lang="en-GB" sz="1100">
              <a:latin typeface="Avenir Next LT Pro" panose="020B0504020202020204" pitchFamily="34" charset="77"/>
            </a:endParaRPr>
          </a:p>
        </p:txBody>
      </p:sp>
    </p:spTree>
    <p:extLst>
      <p:ext uri="{BB962C8B-B14F-4D97-AF65-F5344CB8AC3E}">
        <p14:creationId xmlns:p14="http://schemas.microsoft.com/office/powerpoint/2010/main" val="121215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6A0D3E-F0CD-B0D5-5DC5-FFA8E38B370B}"/>
              </a:ext>
            </a:extLst>
          </p:cNvPr>
          <p:cNvSpPr>
            <a:spLocks noGrp="1"/>
          </p:cNvSpPr>
          <p:nvPr>
            <p:ph type="body" sz="quarter" idx="11"/>
          </p:nvPr>
        </p:nvSpPr>
        <p:spPr>
          <a:xfrm>
            <a:off x="3793896" y="560957"/>
            <a:ext cx="5228184" cy="654844"/>
          </a:xfrm>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Joey </a:t>
            </a:r>
            <a:r>
              <a:rPr lang="en-GB" sz="4800" b="0" err="1">
                <a:gradFill>
                  <a:gsLst>
                    <a:gs pos="100000">
                      <a:srgbClr val="B79E60"/>
                    </a:gs>
                    <a:gs pos="0">
                      <a:srgbClr val="B79E60"/>
                    </a:gs>
                    <a:gs pos="54000">
                      <a:srgbClr val="DFCF84"/>
                    </a:gs>
                  </a:gsLst>
                  <a:lin ang="2700000" scaled="0"/>
                </a:gradFill>
                <a:latin typeface="Bodoni MT"/>
                <a:cs typeface="Arial"/>
              </a:rPr>
              <a:t>Boeters</a:t>
            </a:r>
            <a:endParaRPr lang="en-GB" sz="4800" b="0">
              <a:gradFill>
                <a:gsLst>
                  <a:gs pos="100000">
                    <a:srgbClr val="B79E60"/>
                  </a:gs>
                  <a:gs pos="0">
                    <a:srgbClr val="B79E60"/>
                  </a:gs>
                  <a:gs pos="54000">
                    <a:srgbClr val="DFCF84"/>
                  </a:gs>
                </a:gsLst>
                <a:lin ang="2700000" scaled="0"/>
              </a:gradFill>
              <a:latin typeface="Bodoni MT"/>
              <a:cs typeface="Arial"/>
            </a:endParaRPr>
          </a:p>
        </p:txBody>
      </p:sp>
      <p:sp>
        <p:nvSpPr>
          <p:cNvPr id="4" name="Text Placeholder 3">
            <a:extLst>
              <a:ext uri="{FF2B5EF4-FFF2-40B4-BE49-F238E27FC236}">
                <a16:creationId xmlns:a16="http://schemas.microsoft.com/office/drawing/2014/main" id="{08CC71B1-EF61-5341-080B-8119A61CA33E}"/>
              </a:ext>
            </a:extLst>
          </p:cNvPr>
          <p:cNvSpPr>
            <a:spLocks noGrp="1"/>
          </p:cNvSpPr>
          <p:nvPr>
            <p:ph type="body" sz="quarter" idx="12"/>
          </p:nvPr>
        </p:nvSpPr>
        <p:spPr>
          <a:xfrm>
            <a:off x="3793897" y="1146962"/>
            <a:ext cx="8056233" cy="475343"/>
          </a:xfrm>
        </p:spPr>
        <p:txBody>
          <a:bodyPr/>
          <a:lstStyle/>
          <a:p>
            <a:r>
              <a:rPr lang="en-GB">
                <a:latin typeface="Avenir Next LT Pro" panose="020B0504020202020204" pitchFamily="34" charset="77"/>
              </a:rPr>
              <a:t>Creative Partner &amp; Co-Founder</a:t>
            </a:r>
          </a:p>
        </p:txBody>
      </p:sp>
      <p:sp>
        <p:nvSpPr>
          <p:cNvPr id="5" name="TextBox 4">
            <a:extLst>
              <a:ext uri="{FF2B5EF4-FFF2-40B4-BE49-F238E27FC236}">
                <a16:creationId xmlns:a16="http://schemas.microsoft.com/office/drawing/2014/main" id="{23296222-F7A6-B066-453A-02B3501EA073}"/>
              </a:ext>
            </a:extLst>
          </p:cNvPr>
          <p:cNvSpPr txBox="1"/>
          <p:nvPr/>
        </p:nvSpPr>
        <p:spPr>
          <a:xfrm>
            <a:off x="3793897" y="1619625"/>
            <a:ext cx="7805782" cy="769441"/>
          </a:xfrm>
          <a:prstGeom prst="rect">
            <a:avLst/>
          </a:prstGeom>
          <a:noFill/>
        </p:spPr>
        <p:txBody>
          <a:bodyPr wrap="square">
            <a:spAutoFit/>
          </a:bodyPr>
          <a:lstStyle/>
          <a:p>
            <a:pPr>
              <a:defRPr>
                <a:solidFill>
                  <a:srgbClr val="000000"/>
                </a:solidFill>
              </a:defRPr>
            </a:pPr>
            <a:r>
              <a:rPr lang="en-GB" sz="1100">
                <a:latin typeface="Avenir Next LT Pro" panose="020B0504020202020204" pitchFamily="34" charset="77"/>
              </a:rPr>
              <a:t>Growing up in the Tel Sell era, Joey always wanted to become an inventor. But after failing to invent the next Quick ’n </a:t>
            </a:r>
            <a:r>
              <a:rPr lang="en-GB" sz="1100" err="1">
                <a:latin typeface="Avenir Next LT Pro" panose="020B0504020202020204" pitchFamily="34" charset="77"/>
              </a:rPr>
              <a:t>Brite</a:t>
            </a:r>
            <a:r>
              <a:rPr lang="en-GB" sz="1100">
                <a:latin typeface="Avenir Next LT Pro" panose="020B0504020202020204" pitchFamily="34" charset="77"/>
              </a:rPr>
              <a:t> or </a:t>
            </a:r>
            <a:r>
              <a:rPr lang="en-GB" sz="1100" err="1">
                <a:latin typeface="Avenir Next LT Pro" panose="020B0504020202020204" pitchFamily="34" charset="77"/>
              </a:rPr>
              <a:t>Boogy</a:t>
            </a:r>
            <a:r>
              <a:rPr lang="en-GB" sz="1100">
                <a:latin typeface="Avenir Next LT Pro" panose="020B0504020202020204" pitchFamily="34" charset="77"/>
              </a:rPr>
              <a:t> Bass, he guided his creativity elsewhere: Advertising. Joey aims to do advertising like Dennis </a:t>
            </a:r>
            <a:r>
              <a:rPr lang="en-GB" sz="1100" err="1">
                <a:latin typeface="Avenir Next LT Pro" panose="020B0504020202020204" pitchFamily="34" charset="77"/>
              </a:rPr>
              <a:t>Bergkamp</a:t>
            </a:r>
            <a:r>
              <a:rPr lang="en-GB" sz="1100">
                <a:latin typeface="Avenir Next LT Pro" panose="020B0504020202020204" pitchFamily="34" charset="77"/>
              </a:rPr>
              <a:t> did football. Because solving problems makes people content, but solving problems in a creative and surprising way makes people happy.</a:t>
            </a:r>
          </a:p>
        </p:txBody>
      </p:sp>
      <p:sp>
        <p:nvSpPr>
          <p:cNvPr id="8" name="Text Placeholder 11">
            <a:extLst>
              <a:ext uri="{FF2B5EF4-FFF2-40B4-BE49-F238E27FC236}">
                <a16:creationId xmlns:a16="http://schemas.microsoft.com/office/drawing/2014/main" id="{5EE29D63-012F-F5C3-B78B-95C01AA4BA16}"/>
              </a:ext>
            </a:extLst>
          </p:cNvPr>
          <p:cNvSpPr txBox="1">
            <a:spLocks/>
          </p:cNvSpPr>
          <p:nvPr/>
        </p:nvSpPr>
        <p:spPr>
          <a:xfrm>
            <a:off x="3997096" y="2425683"/>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9" name="Picture 8">
            <a:extLst>
              <a:ext uri="{FF2B5EF4-FFF2-40B4-BE49-F238E27FC236}">
                <a16:creationId xmlns:a16="http://schemas.microsoft.com/office/drawing/2014/main" id="{1EF991FB-F048-AA9A-D3A9-87675CB90404}"/>
              </a:ext>
            </a:extLst>
          </p:cNvPr>
          <p:cNvPicPr>
            <a:picLocks noChangeAspect="1"/>
          </p:cNvPicPr>
          <p:nvPr/>
        </p:nvPicPr>
        <p:blipFill>
          <a:blip r:embed="rId2"/>
          <a:stretch>
            <a:fillRect/>
          </a:stretch>
        </p:blipFill>
        <p:spPr>
          <a:xfrm>
            <a:off x="3777187" y="2526015"/>
            <a:ext cx="203200" cy="165100"/>
          </a:xfrm>
          <a:prstGeom prst="rect">
            <a:avLst/>
          </a:prstGeom>
        </p:spPr>
      </p:pic>
      <p:sp>
        <p:nvSpPr>
          <p:cNvPr id="14" name="Text Placeholder 11">
            <a:extLst>
              <a:ext uri="{FF2B5EF4-FFF2-40B4-BE49-F238E27FC236}">
                <a16:creationId xmlns:a16="http://schemas.microsoft.com/office/drawing/2014/main" id="{4180CB5B-83A3-2664-5C76-355A35423BFA}"/>
              </a:ext>
            </a:extLst>
          </p:cNvPr>
          <p:cNvSpPr txBox="1">
            <a:spLocks/>
          </p:cNvSpPr>
          <p:nvPr/>
        </p:nvSpPr>
        <p:spPr>
          <a:xfrm>
            <a:off x="4022496" y="5120030"/>
            <a:ext cx="3997446" cy="198272"/>
          </a:xfrm>
          <a:prstGeom prst="rect">
            <a:avLst/>
          </a:prstGeom>
        </p:spPr>
        <p:txBody>
          <a:bodyPr/>
          <a:lstStyle>
            <a:defPPr>
              <a:defRPr lang="en-BE"/>
            </a:defPPr>
            <a:lvl1pPr marR="0" lvl="0" indent="0" defTabSz="914355" fontAlgn="auto">
              <a:lnSpc>
                <a:spcPct val="106000"/>
              </a:lnSpc>
              <a:spcBef>
                <a:spcPts val="0"/>
              </a:spcBef>
              <a:spcAft>
                <a:spcPts val="0"/>
              </a:spcAft>
              <a:buClrTx/>
              <a:buSzTx/>
              <a:buFont typeface="Arial" panose="020B0604020202020204" pitchFamily="34" charset="0"/>
              <a:buNone/>
              <a:tabLst/>
              <a:defRPr kumimoji="0" b="1" i="0" u="none" strike="noStrike" cap="none" spc="-25" normalizeH="0" baseline="0">
                <a:ln>
                  <a:noFill/>
                </a:ln>
                <a:solidFill>
                  <a:srgbClr val="282830"/>
                </a:solidFill>
                <a:effectLst/>
                <a:uLnTx/>
                <a:uFillTx/>
                <a:latin typeface="AvenirNext LT Pro Bold" panose="020B0504020202020204" pitchFamily="34" charset="77"/>
                <a:cs typeface="Arial" panose="020B0604020202020204" pitchFamily="34" charset="0"/>
              </a:defRPr>
            </a:lvl1pPr>
            <a:lvl2pPr marL="1209600" indent="-561600" defTabSz="1828709">
              <a:lnSpc>
                <a:spcPct val="106000"/>
              </a:lnSpc>
              <a:spcBef>
                <a:spcPts val="2600"/>
              </a:spcBef>
              <a:spcAft>
                <a:spcPts val="0"/>
              </a:spcAft>
              <a:buSzPct val="80000"/>
              <a:buFont typeface="Courier New" panose="02070309020205020404" pitchFamily="49" charset="0"/>
              <a:buChar char="o"/>
              <a:tabLst/>
              <a:defRPr sz="3600" cap="none" spc="-50" baseline="0"/>
            </a:lvl2pPr>
            <a:lvl3pPr marL="0" indent="0" defTabSz="1828709">
              <a:lnSpc>
                <a:spcPct val="106000"/>
              </a:lnSpc>
              <a:spcBef>
                <a:spcPts val="0"/>
              </a:spcBef>
              <a:spcAft>
                <a:spcPts val="0"/>
              </a:spcAft>
              <a:buSzPct val="95000"/>
              <a:buFont typeface="System Font Regular"/>
              <a:buNone/>
              <a:tabLst/>
              <a:defRPr sz="3600" spc="-50" baseline="0"/>
            </a:lvl3pPr>
            <a:lvl4pPr marL="0" indent="0" defTabSz="1828709">
              <a:lnSpc>
                <a:spcPct val="106000"/>
              </a:lnSpc>
              <a:spcBef>
                <a:spcPts val="0"/>
              </a:spcBef>
              <a:spcAft>
                <a:spcPts val="0"/>
              </a:spcAft>
              <a:buFont typeface="Arial" panose="020B0604020202020204" pitchFamily="34" charset="0"/>
              <a:buNone/>
              <a:tabLst/>
              <a:defRPr sz="3600" spc="-50" baseline="0"/>
            </a:lvl4pPr>
            <a:lvl5pPr marL="0" indent="0" defTabSz="1828709">
              <a:lnSpc>
                <a:spcPct val="106000"/>
              </a:lnSpc>
              <a:spcBef>
                <a:spcPts val="0"/>
              </a:spcBef>
              <a:spcAft>
                <a:spcPts val="0"/>
              </a:spcAft>
              <a:buFont typeface="System Font Regular"/>
              <a:buNone/>
              <a:tabLst/>
              <a:defRPr sz="3600" b="0" i="0" spc="-50" baseline="0">
                <a:cs typeface="Toyota Type Semibold" panose="020B0502020202020204" pitchFamily="34" charset="0"/>
              </a:defRPr>
            </a:lvl5pPr>
            <a:lvl6pPr marL="0" indent="0" defTabSz="1828709">
              <a:lnSpc>
                <a:spcPct val="117000"/>
              </a:lnSpc>
              <a:spcBef>
                <a:spcPts val="0"/>
              </a:spcBef>
              <a:spcAft>
                <a:spcPts val="0"/>
              </a:spcAft>
              <a:buFont typeface="Arial" panose="020B0604020202020204" pitchFamily="34" charset="0"/>
              <a:buNone/>
              <a:tabLst/>
              <a:defRPr sz="2200"/>
            </a:lvl6pPr>
            <a:lvl7pPr marL="0" indent="0" defTabSz="1828709">
              <a:lnSpc>
                <a:spcPct val="117000"/>
              </a:lnSpc>
              <a:spcBef>
                <a:spcPts val="0"/>
              </a:spcBef>
              <a:spcAft>
                <a:spcPts val="0"/>
              </a:spcAft>
              <a:buFont typeface="Arial" panose="020B0604020202020204" pitchFamily="34" charset="0"/>
              <a:buNone/>
              <a:tabLst/>
              <a:defRPr sz="2200"/>
            </a:lvl7pPr>
            <a:lvl8pPr marL="0" indent="0" defTabSz="1828709">
              <a:lnSpc>
                <a:spcPct val="117000"/>
              </a:lnSpc>
              <a:spcBef>
                <a:spcPts val="0"/>
              </a:spcBef>
              <a:spcAft>
                <a:spcPts val="0"/>
              </a:spcAft>
              <a:buFont typeface="Arial" panose="020B0604020202020204" pitchFamily="34" charset="0"/>
              <a:buNone/>
              <a:tabLst/>
              <a:defRPr sz="2200"/>
            </a:lvl8pPr>
            <a:lvl9pPr marL="0" indent="0" defTabSz="1828709">
              <a:lnSpc>
                <a:spcPct val="117000"/>
              </a:lnSpc>
              <a:spcBef>
                <a:spcPts val="0"/>
              </a:spcBef>
              <a:spcAft>
                <a:spcPts val="0"/>
              </a:spcAft>
              <a:buFont typeface="Arial" panose="020B0604020202020204" pitchFamily="34" charset="0"/>
              <a:buNone/>
              <a:tabLst/>
              <a:defRPr sz="2200"/>
            </a:lvl9pPr>
          </a:lstStyle>
          <a:p>
            <a:r>
              <a:rPr lang="en-BE">
                <a:latin typeface="Avenir Next LT Pro" panose="020B0504020202020204" pitchFamily="34" charset="77"/>
              </a:rPr>
              <a:t>Relevant experience</a:t>
            </a:r>
          </a:p>
        </p:txBody>
      </p:sp>
      <p:pic>
        <p:nvPicPr>
          <p:cNvPr id="15" name="Picture 14">
            <a:extLst>
              <a:ext uri="{FF2B5EF4-FFF2-40B4-BE49-F238E27FC236}">
                <a16:creationId xmlns:a16="http://schemas.microsoft.com/office/drawing/2014/main" id="{A629747E-1B40-4DC5-FF87-B4C56CFAC8C2}"/>
              </a:ext>
            </a:extLst>
          </p:cNvPr>
          <p:cNvPicPr>
            <a:picLocks noChangeAspect="1"/>
          </p:cNvPicPr>
          <p:nvPr/>
        </p:nvPicPr>
        <p:blipFill>
          <a:blip r:embed="rId3"/>
          <a:stretch>
            <a:fillRect/>
          </a:stretch>
        </p:blipFill>
        <p:spPr>
          <a:xfrm>
            <a:off x="3793896" y="5181307"/>
            <a:ext cx="228600" cy="228600"/>
          </a:xfrm>
          <a:prstGeom prst="rect">
            <a:avLst/>
          </a:prstGeom>
        </p:spPr>
      </p:pic>
      <p:sp>
        <p:nvSpPr>
          <p:cNvPr id="16" name="Text Placeholder 4">
            <a:extLst>
              <a:ext uri="{FF2B5EF4-FFF2-40B4-BE49-F238E27FC236}">
                <a16:creationId xmlns:a16="http://schemas.microsoft.com/office/drawing/2014/main" id="{DACEC355-50AE-CE22-5777-31A9BDC1E451}"/>
              </a:ext>
            </a:extLst>
          </p:cNvPr>
          <p:cNvSpPr>
            <a:spLocks noGrp="1"/>
          </p:cNvSpPr>
          <p:nvPr>
            <p:ph type="body" sz="quarter" idx="13"/>
          </p:nvPr>
        </p:nvSpPr>
        <p:spPr>
          <a:xfrm>
            <a:off x="184727" y="3567907"/>
            <a:ext cx="3307025" cy="1988344"/>
          </a:xfrm>
        </p:spPr>
        <p:txBody>
          <a:bodyPr/>
          <a:lstStyle/>
          <a:p>
            <a:r>
              <a:rPr lang="en-GB">
                <a:latin typeface="Avenir Next LT Pro" panose="020B0504020202020204" pitchFamily="34" charset="77"/>
              </a:rPr>
              <a:t>“Happiness is as much the </a:t>
            </a:r>
            <a:r>
              <a:rPr lang="en-GB">
                <a:solidFill>
                  <a:srgbClr val="DAC97F"/>
                </a:solidFill>
                <a:latin typeface="Avenir Next LT Pro" panose="020B0504020202020204" pitchFamily="34" charset="77"/>
              </a:rPr>
              <a:t>journey</a:t>
            </a:r>
            <a:r>
              <a:rPr lang="en-GB">
                <a:latin typeface="Avenir Next LT Pro" panose="020B0504020202020204" pitchFamily="34" charset="77"/>
              </a:rPr>
              <a:t> as it is the </a:t>
            </a:r>
            <a:r>
              <a:rPr lang="en-GB">
                <a:solidFill>
                  <a:srgbClr val="DAC97F"/>
                </a:solidFill>
                <a:latin typeface="Avenir Next LT Pro" panose="020B0504020202020204" pitchFamily="34" charset="77"/>
              </a:rPr>
              <a:t>destination</a:t>
            </a:r>
            <a:r>
              <a:rPr lang="en-GB">
                <a:latin typeface="Avenir Next LT Pro" panose="020B0504020202020204" pitchFamily="34" charset="77"/>
              </a:rPr>
              <a:t>.”</a:t>
            </a:r>
          </a:p>
        </p:txBody>
      </p:sp>
      <p:sp>
        <p:nvSpPr>
          <p:cNvPr id="6" name="Iris has worked on brands across (almost) all sectors: Fashion Retailer (C&amp;A), FMCG (PepsiCo, Unilever, P&amp;G, GSK, J&amp;J), Petfood (Royal Canin), Healthcare (Valiant Clinic, Leo Pharma), Automotive (VW), luxury (Sephora), Fast Food/QSR (McDonald’s), Leisure">
            <a:extLst>
              <a:ext uri="{FF2B5EF4-FFF2-40B4-BE49-F238E27FC236}">
                <a16:creationId xmlns:a16="http://schemas.microsoft.com/office/drawing/2014/main" id="{A1A47FBD-12F4-8A08-8039-7E6465BD3298}"/>
              </a:ext>
            </a:extLst>
          </p:cNvPr>
          <p:cNvSpPr txBox="1"/>
          <p:nvPr/>
        </p:nvSpPr>
        <p:spPr>
          <a:xfrm>
            <a:off x="4131406" y="5512864"/>
            <a:ext cx="6739816" cy="225269"/>
          </a:xfrm>
          <a:prstGeom prst="rect">
            <a:avLst/>
          </a:prstGeom>
          <a:no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5" tIns="27725" rIns="27725" bIns="27725" anchor="t">
            <a:spAutoFit/>
          </a:bodyPr>
          <a:lstStyle>
            <a:lvl1pPr defTabSz="457200">
              <a:defRPr sz="2000">
                <a:latin typeface="Avenir Next Regular"/>
                <a:ea typeface="Avenir Next Regular"/>
                <a:cs typeface="Avenir Next Regular"/>
                <a:sym typeface="Avenir Next Regular"/>
              </a:defRPr>
            </a:lvl1pPr>
          </a:lstStyle>
          <a:p>
            <a:pPr defTabSz="277246">
              <a:defRPr sz="2000">
                <a:latin typeface="Avenir Next Regular"/>
                <a:ea typeface="Avenir Next Regular"/>
                <a:cs typeface="Avenir Next Regular"/>
                <a:sym typeface="Avenir Next Regular"/>
              </a:defRPr>
            </a:pPr>
            <a:r>
              <a:rPr lang="en-GB" sz="1100">
                <a:latin typeface="Avenir Next LT Pro"/>
              </a:rPr>
              <a:t>LO Care, Hero Baby, </a:t>
            </a:r>
            <a:r>
              <a:rPr lang="en-GB" sz="1100" err="1">
                <a:latin typeface="Avenir Next LT Pro"/>
              </a:rPr>
              <a:t>ByBorre</a:t>
            </a:r>
            <a:r>
              <a:rPr lang="en-GB" sz="1100">
                <a:latin typeface="Avenir Next LT Pro"/>
              </a:rPr>
              <a:t>, Puma Fragrances, among others</a:t>
            </a:r>
            <a:endParaRPr lang="en-GB" sz="1100">
              <a:latin typeface="Avenir Next LT Pro" panose="020B0504020202020204" pitchFamily="34" charset="77"/>
            </a:endParaRPr>
          </a:p>
        </p:txBody>
      </p:sp>
      <p:sp>
        <p:nvSpPr>
          <p:cNvPr id="13" name="Happiness Amsterdam…">
            <a:extLst>
              <a:ext uri="{FF2B5EF4-FFF2-40B4-BE49-F238E27FC236}">
                <a16:creationId xmlns:a16="http://schemas.microsoft.com/office/drawing/2014/main" id="{6936C853-28BC-4E22-47EA-1301FF7F1971}"/>
              </a:ext>
            </a:extLst>
          </p:cNvPr>
          <p:cNvSpPr txBox="1"/>
          <p:nvPr/>
        </p:nvSpPr>
        <p:spPr>
          <a:xfrm>
            <a:off x="4065716" y="2865228"/>
            <a:ext cx="3565949" cy="2193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Happiness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Partner &amp; Co-founder / March 2023 - present</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Fitzroy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Director / May 2022 - Feb 2023</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Wunderman Thompson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Senior Creative / Jan 2020 - May 2022</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INDIE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Senior Creative / May 2017 - Jan 2020</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Duval Guillaume Antwerp &amp; Brussels</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Senior Creative / Jun 2015 - May 2017</a:t>
            </a:r>
          </a:p>
        </p:txBody>
      </p:sp>
      <p:sp>
        <p:nvSpPr>
          <p:cNvPr id="17" name="Fitzroy Amsterdam…">
            <a:extLst>
              <a:ext uri="{FF2B5EF4-FFF2-40B4-BE49-F238E27FC236}">
                <a16:creationId xmlns:a16="http://schemas.microsoft.com/office/drawing/2014/main" id="{33FF2737-B843-0319-E34A-1D83011C8427}"/>
              </a:ext>
            </a:extLst>
          </p:cNvPr>
          <p:cNvSpPr txBox="1"/>
          <p:nvPr/>
        </p:nvSpPr>
        <p:spPr>
          <a:xfrm>
            <a:off x="7693936" y="2859197"/>
            <a:ext cx="3797004" cy="2497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725" tIns="27725" rIns="27725" bIns="27725">
            <a:spAutoFit/>
          </a:bodyPr>
          <a:lstStyle/>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Fitzroy Amsterdam</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 Jan 2014 - Jun 2015</a:t>
            </a:r>
          </a:p>
          <a:p>
            <a:pPr>
              <a:lnSpc>
                <a:spcPct val="90000"/>
              </a:lnSpc>
              <a:defRPr sz="1600" b="1">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err="1">
                <a:latin typeface="Avenir Next LT Pro" panose="020B0504020202020204" pitchFamily="34" charset="77"/>
              </a:rPr>
              <a:t>Roorda</a:t>
            </a:r>
            <a:r>
              <a:rPr sz="1100">
                <a:latin typeface="Avenir Next LT Pro" panose="020B0504020202020204" pitchFamily="34" charset="77"/>
              </a:rPr>
              <a:t> </a:t>
            </a:r>
            <a:r>
              <a:rPr sz="1100" err="1">
                <a:latin typeface="Avenir Next LT Pro" panose="020B0504020202020204" pitchFamily="34" charset="77"/>
              </a:rPr>
              <a:t>Reclame</a:t>
            </a:r>
            <a:endParaRPr sz="1100">
              <a:latin typeface="Avenir Next LT Pro" panose="020B0504020202020204" pitchFamily="34" charset="77"/>
            </a:endParaRP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Creative / Jul 2011 - Jan 2014</a:t>
            </a:r>
          </a:p>
          <a:p>
            <a:pPr>
              <a:lnSpc>
                <a:spcPct val="90000"/>
              </a:lnSpc>
              <a:defRPr sz="1600" b="1">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Combat</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Junior Creative / Dec 2010 - Mar 2011</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a:latin typeface="Avenir Next LT Pro" panose="020B0504020202020204" pitchFamily="34" charset="77"/>
              </a:rPr>
              <a:t>Bureau Kellerman</a:t>
            </a: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Junior Creative / May 2009 - Nov 2010</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b="1">
                <a:latin typeface="Avenir Next Regular"/>
                <a:ea typeface="Avenir Next Regular"/>
                <a:cs typeface="Avenir Next Regular"/>
                <a:sym typeface="Avenir Next Regular"/>
              </a:defRPr>
            </a:pPr>
            <a:r>
              <a:rPr sz="1100" err="1">
                <a:latin typeface="Avenir Next LT Pro" panose="020B0504020202020204" pitchFamily="34" charset="77"/>
              </a:rPr>
              <a:t>Gummo</a:t>
            </a:r>
            <a:endParaRPr sz="1100">
              <a:latin typeface="Avenir Next LT Pro" panose="020B0504020202020204" pitchFamily="34" charset="77"/>
            </a:endParaRPr>
          </a:p>
          <a:p>
            <a:pPr>
              <a:lnSpc>
                <a:spcPct val="90000"/>
              </a:lnSpc>
              <a:defRPr sz="1600">
                <a:latin typeface="Avenir Next Regular"/>
                <a:ea typeface="Avenir Next Regular"/>
                <a:cs typeface="Avenir Next Regular"/>
                <a:sym typeface="Avenir Next Regular"/>
              </a:defRPr>
            </a:pPr>
            <a:r>
              <a:rPr sz="1100">
                <a:latin typeface="Avenir Next LT Pro" panose="020B0504020202020204" pitchFamily="34" charset="77"/>
              </a:rPr>
              <a:t>Junior Creative / May 2008 - May 2009</a:t>
            </a: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a:p>
            <a:pPr>
              <a:lnSpc>
                <a:spcPct val="90000"/>
              </a:lnSpc>
              <a:defRPr sz="1600">
                <a:latin typeface="Avenir Next Regular"/>
                <a:ea typeface="Avenir Next Regular"/>
                <a:cs typeface="Avenir Next Regular"/>
                <a:sym typeface="Avenir Next Regular"/>
              </a:defRPr>
            </a:pPr>
            <a:endParaRPr sz="1100">
              <a:latin typeface="Avenir Next LT Pro" panose="020B0504020202020204" pitchFamily="34" charset="77"/>
            </a:endParaRPr>
          </a:p>
        </p:txBody>
      </p:sp>
      <p:pic>
        <p:nvPicPr>
          <p:cNvPr id="2" name="Picture Placeholder 20">
            <a:extLst>
              <a:ext uri="{FF2B5EF4-FFF2-40B4-BE49-F238E27FC236}">
                <a16:creationId xmlns:a16="http://schemas.microsoft.com/office/drawing/2014/main" id="{E4FFB0FC-FBAF-271D-FA64-748DC7D0E78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592321" y="560957"/>
            <a:ext cx="2774553" cy="2774373"/>
          </a:xfrm>
        </p:spPr>
      </p:pic>
    </p:spTree>
    <p:extLst>
      <p:ext uri="{BB962C8B-B14F-4D97-AF65-F5344CB8AC3E}">
        <p14:creationId xmlns:p14="http://schemas.microsoft.com/office/powerpoint/2010/main" val="339116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EAEF6A66-FDF4-0FBA-4FF6-1ED2730AFE41}"/>
              </a:ext>
            </a:extLst>
          </p:cNvPr>
          <p:cNvSpPr txBox="1">
            <a:spLocks/>
          </p:cNvSpPr>
          <p:nvPr/>
        </p:nvSpPr>
        <p:spPr>
          <a:xfrm>
            <a:off x="4151829" y="2226502"/>
            <a:ext cx="3137263" cy="2498998"/>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Concept providers</a:t>
            </a:r>
          </a:p>
          <a:p>
            <a:pPr marL="0" indent="0">
              <a:buClr>
                <a:srgbClr val="FFFFFF"/>
              </a:buClr>
              <a:buNone/>
              <a:tabLst>
                <a:tab pos="88107" algn="l"/>
                <a:tab pos="172244" algn="l"/>
              </a:tabLst>
              <a:defRPr/>
            </a:pPr>
            <a:r>
              <a:rPr lang="en-GB" sz="1200" b="0" spc="0">
                <a:solidFill>
                  <a:srgbClr val="8A8B90"/>
                </a:solidFill>
                <a:latin typeface="Avenir Next LT Pro" panose="020B0504020202020204" pitchFamily="34" charset="77"/>
              </a:rPr>
              <a:t>2021 - present | Happiness Brussels</a:t>
            </a:r>
          </a:p>
          <a:p>
            <a:pPr marL="0" indent="0" defTabSz="914355">
              <a:lnSpc>
                <a:spcPct val="100000"/>
              </a:lnSpc>
              <a:buClr>
                <a:srgbClr val="FFFFFF"/>
              </a:buClr>
              <a:buNone/>
              <a:tabLst>
                <a:tab pos="88107" algn="l"/>
                <a:tab pos="172244" algn="l"/>
              </a:tabLst>
            </a:pPr>
            <a:r>
              <a:rPr lang="en-GB" sz="1100" b="0" spc="0">
                <a:solidFill>
                  <a:srgbClr val="8A8B90"/>
                </a:solidFill>
                <a:latin typeface="Avenir Next LT Pro" panose="020B0504020202020204" pitchFamily="34" charset="77"/>
              </a:rPr>
              <a:t> </a:t>
            </a:r>
          </a:p>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Concept providers</a:t>
            </a:r>
          </a:p>
          <a:p>
            <a:pPr marL="0" indent="0">
              <a:buClr>
                <a:srgbClr val="FFFFFF"/>
              </a:buClr>
              <a:buNone/>
              <a:tabLst>
                <a:tab pos="88107" algn="l"/>
                <a:tab pos="172244" algn="l"/>
              </a:tabLst>
              <a:defRPr/>
            </a:pPr>
            <a:r>
              <a:rPr lang="en-GB" sz="1200" b="0" spc="0">
                <a:solidFill>
                  <a:srgbClr val="8A8B90"/>
                </a:solidFill>
                <a:latin typeface="Avenir Next LT Pro" panose="020B0504020202020204" pitchFamily="34" charset="77"/>
              </a:rPr>
              <a:t>2020 - 2021 | TBWA Belgium</a:t>
            </a:r>
          </a:p>
          <a:p>
            <a:pPr marL="0" indent="0" defTabSz="914355">
              <a:lnSpc>
                <a:spcPct val="100000"/>
              </a:lnSpc>
              <a:buClr>
                <a:srgbClr val="FFFFFF"/>
              </a:buClr>
              <a:buNone/>
              <a:tabLst>
                <a:tab pos="88107" algn="l"/>
                <a:tab pos="172244" algn="l"/>
              </a:tabLst>
            </a:pPr>
            <a:endParaRPr lang="en-GB" sz="1100" b="0" spc="0">
              <a:solidFill>
                <a:srgbClr val="8A8B90"/>
              </a:solidFill>
              <a:latin typeface="Avenir Next LT Pro" panose="020B0504020202020204" pitchFamily="34" charset="77"/>
            </a:endParaRPr>
          </a:p>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Concept providers</a:t>
            </a:r>
          </a:p>
          <a:p>
            <a:pPr marL="0" indent="0">
              <a:buClr>
                <a:srgbClr val="FFFFFF"/>
              </a:buClr>
              <a:buNone/>
              <a:tabLst>
                <a:tab pos="88107" algn="l"/>
                <a:tab pos="172244" algn="l"/>
              </a:tabLst>
              <a:defRPr/>
            </a:pPr>
            <a:r>
              <a:rPr lang="en-GB" sz="1200" b="0" spc="0">
                <a:solidFill>
                  <a:srgbClr val="8A8B90"/>
                </a:solidFill>
                <a:latin typeface="Avenir Next LT Pro" panose="020B0504020202020204" pitchFamily="34" charset="77"/>
              </a:rPr>
              <a:t>2018 - 2019 | Federate</a:t>
            </a:r>
          </a:p>
          <a:p>
            <a:pPr marL="0" indent="0" defTabSz="914355">
              <a:lnSpc>
                <a:spcPct val="100000"/>
              </a:lnSpc>
              <a:buClr>
                <a:srgbClr val="FFFFFF"/>
              </a:buClr>
              <a:buNone/>
              <a:tabLst>
                <a:tab pos="88107" algn="l"/>
                <a:tab pos="172244" algn="l"/>
              </a:tabLst>
            </a:pPr>
            <a:endParaRPr lang="en-GB" sz="1100" b="0" spc="0">
              <a:solidFill>
                <a:srgbClr val="8A8B90"/>
              </a:solidFill>
              <a:latin typeface="Avenir Next LT Pro" panose="020B0504020202020204" pitchFamily="34" charset="77"/>
            </a:endParaRPr>
          </a:p>
        </p:txBody>
      </p:sp>
      <p:sp>
        <p:nvSpPr>
          <p:cNvPr id="7" name="Text Placeholder 17">
            <a:extLst>
              <a:ext uri="{FF2B5EF4-FFF2-40B4-BE49-F238E27FC236}">
                <a16:creationId xmlns:a16="http://schemas.microsoft.com/office/drawing/2014/main" id="{6AEBD734-271E-AD6D-8808-A093DAFC1609}"/>
              </a:ext>
            </a:extLst>
          </p:cNvPr>
          <p:cNvSpPr txBox="1">
            <a:spLocks/>
          </p:cNvSpPr>
          <p:nvPr/>
        </p:nvSpPr>
        <p:spPr>
          <a:xfrm>
            <a:off x="4151829" y="4666167"/>
            <a:ext cx="4738783" cy="603643"/>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Master in Advertising (G)</a:t>
            </a:r>
          </a:p>
          <a:p>
            <a:pPr marL="0" indent="0" defTabSz="914355">
              <a:lnSpc>
                <a:spcPct val="100000"/>
              </a:lnSpc>
              <a:buClr>
                <a:srgbClr val="FFFFFF"/>
              </a:buClr>
              <a:buNone/>
              <a:tabLst>
                <a:tab pos="88107" algn="l"/>
                <a:tab pos="172244" algn="l"/>
              </a:tabLst>
            </a:pPr>
            <a:r>
              <a:rPr lang="en-GB" sz="1200" b="0" spc="0">
                <a:solidFill>
                  <a:srgbClr val="8A8B90"/>
                </a:solidFill>
                <a:latin typeface="Avenir Next LT Pro" panose="020B0504020202020204" pitchFamily="34" charset="77"/>
              </a:rPr>
              <a:t>Haute École Francisco Ferrer</a:t>
            </a: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Master in Art direction (T)</a:t>
            </a:r>
          </a:p>
          <a:p>
            <a:pPr marL="0" indent="0" defTabSz="914355">
              <a:lnSpc>
                <a:spcPct val="100000"/>
              </a:lnSpc>
              <a:buClr>
                <a:srgbClr val="FFFFFF"/>
              </a:buClr>
              <a:buNone/>
              <a:tabLst>
                <a:tab pos="88107" algn="l"/>
                <a:tab pos="172244" algn="l"/>
              </a:tabLst>
            </a:pPr>
            <a:r>
              <a:rPr lang="en-GB" sz="1200" b="0" spc="0">
                <a:solidFill>
                  <a:srgbClr val="8A8B90"/>
                </a:solidFill>
                <a:latin typeface="Avenir Next LT Pro" panose="020B0504020202020204" pitchFamily="34" charset="77"/>
              </a:rPr>
              <a:t>Sup de Pub</a:t>
            </a: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p:txBody>
      </p:sp>
      <p:sp>
        <p:nvSpPr>
          <p:cNvPr id="8" name="Text Placeholder 17">
            <a:extLst>
              <a:ext uri="{FF2B5EF4-FFF2-40B4-BE49-F238E27FC236}">
                <a16:creationId xmlns:a16="http://schemas.microsoft.com/office/drawing/2014/main" id="{059AE433-E869-CD5F-C605-0E40872C18DE}"/>
              </a:ext>
            </a:extLst>
          </p:cNvPr>
          <p:cNvSpPr txBox="1">
            <a:spLocks/>
          </p:cNvSpPr>
          <p:nvPr/>
        </p:nvSpPr>
        <p:spPr>
          <a:xfrm>
            <a:off x="7599032" y="2226503"/>
            <a:ext cx="3237004" cy="1755019"/>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a:lnSpc>
                <a:spcPct val="100000"/>
              </a:lnSpc>
              <a:buNone/>
              <a:tabLst>
                <a:tab pos="88107" algn="l"/>
              </a:tabLst>
              <a:defRPr/>
            </a:pPr>
            <a:r>
              <a:rPr lang="fr-FR" sz="1200" b="0" spc="0">
                <a:solidFill>
                  <a:srgbClr val="282830"/>
                </a:solidFill>
                <a:latin typeface="Avenir Next LT Pro" panose="020B0504020202020204" pitchFamily="34" charset="77"/>
              </a:rPr>
              <a:t>Gil &amp; Thibaut are native French speakers </a:t>
            </a:r>
            <a:r>
              <a:rPr lang="fr-FR" sz="1200" b="0" spc="0" err="1">
                <a:solidFill>
                  <a:srgbClr val="282830"/>
                </a:solidFill>
                <a:latin typeface="Avenir Next LT Pro" panose="020B0504020202020204" pitchFamily="34" charset="77"/>
              </a:rPr>
              <a:t>with</a:t>
            </a:r>
            <a:r>
              <a:rPr lang="fr-FR" sz="1200" b="0" spc="0">
                <a:solidFill>
                  <a:srgbClr val="282830"/>
                </a:solidFill>
                <a:latin typeface="Avenir Next LT Pro" panose="020B0504020202020204" pitchFamily="34" charset="77"/>
              </a:rPr>
              <a:t> a </a:t>
            </a:r>
            <a:r>
              <a:rPr lang="fr-FR" sz="1200" b="0" spc="0" err="1">
                <a:solidFill>
                  <a:srgbClr val="282830"/>
                </a:solidFill>
                <a:latin typeface="Avenir Next LT Pro" panose="020B0504020202020204" pitchFamily="34" charset="77"/>
              </a:rPr>
              <a:t>very</a:t>
            </a:r>
            <a:r>
              <a:rPr lang="fr-FR" sz="1200" b="0" spc="0">
                <a:solidFill>
                  <a:srgbClr val="282830"/>
                </a:solidFill>
                <a:latin typeface="Avenir Next LT Pro" panose="020B0504020202020204" pitchFamily="34" charset="77"/>
              </a:rPr>
              <a:t> good </a:t>
            </a:r>
            <a:r>
              <a:rPr lang="fr-FR" sz="1200" b="0" spc="0" err="1">
                <a:solidFill>
                  <a:srgbClr val="282830"/>
                </a:solidFill>
                <a:latin typeface="Avenir Next LT Pro" panose="020B0504020202020204" pitchFamily="34" charset="77"/>
              </a:rPr>
              <a:t>knowledge</a:t>
            </a:r>
            <a:r>
              <a:rPr lang="fr-FR" sz="1200" b="0" spc="0">
                <a:solidFill>
                  <a:srgbClr val="282830"/>
                </a:solidFill>
                <a:latin typeface="Avenir Next LT Pro" panose="020B0504020202020204" pitchFamily="34" charset="77"/>
              </a:rPr>
              <a:t> of English.</a:t>
            </a:r>
          </a:p>
        </p:txBody>
      </p:sp>
      <p:sp>
        <p:nvSpPr>
          <p:cNvPr id="9" name="Text Placeholder 17">
            <a:extLst>
              <a:ext uri="{FF2B5EF4-FFF2-40B4-BE49-F238E27FC236}">
                <a16:creationId xmlns:a16="http://schemas.microsoft.com/office/drawing/2014/main" id="{B46C4CA7-D58B-80F5-3DA5-F57F90447164}"/>
              </a:ext>
            </a:extLst>
          </p:cNvPr>
          <p:cNvSpPr txBox="1">
            <a:spLocks/>
          </p:cNvSpPr>
          <p:nvPr/>
        </p:nvSpPr>
        <p:spPr>
          <a:xfrm>
            <a:off x="7599032" y="3186613"/>
            <a:ext cx="2870087" cy="455194"/>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b="0">
                <a:solidFill>
                  <a:srgbClr val="282830"/>
                </a:solidFill>
                <a:latin typeface="Avenir Next LT Pro" panose="020B0504020202020204" pitchFamily="34" charset="77"/>
              </a:rPr>
              <a:t>1 Cannes Lion</a:t>
            </a:r>
          </a:p>
          <a:p>
            <a:pPr marL="0" indent="0" defTabSz="914355">
              <a:lnSpc>
                <a:spcPct val="100000"/>
              </a:lnSpc>
              <a:buNone/>
              <a:tabLst>
                <a:tab pos="88107" algn="l"/>
              </a:tabLst>
            </a:pPr>
            <a:r>
              <a:rPr lang="en-GB" sz="1200" b="0">
                <a:solidFill>
                  <a:srgbClr val="282830"/>
                </a:solidFill>
                <a:latin typeface="Avenir Next LT Pro" panose="020B0504020202020204" pitchFamily="34" charset="77"/>
              </a:rPr>
              <a:t>3 </a:t>
            </a:r>
            <a:r>
              <a:rPr lang="en-GB" sz="1200" b="0" err="1">
                <a:solidFill>
                  <a:srgbClr val="282830"/>
                </a:solidFill>
                <a:latin typeface="Avenir Next LT Pro" panose="020B0504020202020204" pitchFamily="34" charset="77"/>
              </a:rPr>
              <a:t>Eurobest</a:t>
            </a:r>
            <a:r>
              <a:rPr lang="en-GB" sz="1200" b="0">
                <a:solidFill>
                  <a:srgbClr val="282830"/>
                </a:solidFill>
                <a:latin typeface="Avenir Next LT Pro" panose="020B0504020202020204" pitchFamily="34" charset="77"/>
              </a:rPr>
              <a:t> Awards</a:t>
            </a:r>
          </a:p>
          <a:p>
            <a:pPr marL="0" indent="0" defTabSz="914355">
              <a:lnSpc>
                <a:spcPct val="100000"/>
              </a:lnSpc>
              <a:buNone/>
              <a:tabLst>
                <a:tab pos="88107" algn="l"/>
              </a:tabLst>
            </a:pPr>
            <a:r>
              <a:rPr lang="en-GB" sz="1200" b="0">
                <a:solidFill>
                  <a:srgbClr val="282830"/>
                </a:solidFill>
                <a:latin typeface="Avenir Next LT Pro" panose="020B0504020202020204" pitchFamily="34" charset="77"/>
              </a:rPr>
              <a:t>1 </a:t>
            </a:r>
            <a:r>
              <a:rPr lang="en-GB" sz="1200" b="0" err="1">
                <a:solidFill>
                  <a:srgbClr val="282830"/>
                </a:solidFill>
                <a:latin typeface="Avenir Next LT Pro" panose="020B0504020202020204" pitchFamily="34" charset="77"/>
              </a:rPr>
              <a:t>Youtube</a:t>
            </a:r>
            <a:r>
              <a:rPr lang="en-GB" sz="1200" b="0">
                <a:solidFill>
                  <a:srgbClr val="282830"/>
                </a:solidFill>
                <a:latin typeface="Avenir Next LT Pro" panose="020B0504020202020204" pitchFamily="34" charset="77"/>
              </a:rPr>
              <a:t> Awards</a:t>
            </a:r>
          </a:p>
          <a:p>
            <a:pPr marL="0" indent="0" defTabSz="914355">
              <a:lnSpc>
                <a:spcPct val="100000"/>
              </a:lnSpc>
              <a:buNone/>
              <a:tabLst>
                <a:tab pos="88107" algn="l"/>
              </a:tabLst>
            </a:pPr>
            <a:r>
              <a:rPr lang="en-GB" sz="1200" b="0">
                <a:solidFill>
                  <a:srgbClr val="282830"/>
                </a:solidFill>
                <a:latin typeface="Avenir Next LT Pro" panose="020B0504020202020204" pitchFamily="34" charset="77"/>
              </a:rPr>
              <a:t>5 CCB </a:t>
            </a:r>
          </a:p>
        </p:txBody>
      </p:sp>
      <p:sp>
        <p:nvSpPr>
          <p:cNvPr id="10" name="Text Placeholder 17">
            <a:extLst>
              <a:ext uri="{FF2B5EF4-FFF2-40B4-BE49-F238E27FC236}">
                <a16:creationId xmlns:a16="http://schemas.microsoft.com/office/drawing/2014/main" id="{896528F0-B1EE-87F4-394C-5B3D3218A346}"/>
              </a:ext>
            </a:extLst>
          </p:cNvPr>
          <p:cNvSpPr txBox="1">
            <a:spLocks/>
          </p:cNvSpPr>
          <p:nvPr/>
        </p:nvSpPr>
        <p:spPr>
          <a:xfrm>
            <a:off x="7599032" y="4606216"/>
            <a:ext cx="3476963" cy="920467"/>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defRPr/>
            </a:pPr>
            <a:r>
              <a:rPr lang="en-GB" sz="1200" b="0" spc="0" err="1">
                <a:solidFill>
                  <a:srgbClr val="282830"/>
                </a:solidFill>
                <a:latin typeface="Avenir Next LT Pro" panose="020B0504020202020204" pitchFamily="34" charset="77"/>
              </a:rPr>
              <a:t>Marktplaats</a:t>
            </a:r>
            <a:r>
              <a:rPr lang="en-GB" sz="1200" b="0" spc="0">
                <a:solidFill>
                  <a:srgbClr val="282830"/>
                </a:solidFill>
                <a:latin typeface="Avenir Next LT Pro" panose="020B0504020202020204" pitchFamily="34" charset="77"/>
              </a:rPr>
              <a:t>, Canon, VOO, Spa, </a:t>
            </a:r>
            <a:r>
              <a:rPr lang="en-GB" sz="1200" b="0" spc="0" err="1">
                <a:solidFill>
                  <a:srgbClr val="282830"/>
                </a:solidFill>
                <a:latin typeface="Avenir Next LT Pro" panose="020B0504020202020204" pitchFamily="34" charset="77"/>
              </a:rPr>
              <a:t>Bebat</a:t>
            </a:r>
            <a:endParaRPr lang="en-GB" sz="1200" b="0" spc="0">
              <a:solidFill>
                <a:srgbClr val="282830"/>
              </a:solidFill>
              <a:latin typeface="Avenir Next LT Pro" panose="020B0504020202020204" pitchFamily="34" charset="77"/>
            </a:endParaRPr>
          </a:p>
        </p:txBody>
      </p:sp>
      <p:sp>
        <p:nvSpPr>
          <p:cNvPr id="11" name="Text Placeholder 11">
            <a:extLst>
              <a:ext uri="{FF2B5EF4-FFF2-40B4-BE49-F238E27FC236}">
                <a16:creationId xmlns:a16="http://schemas.microsoft.com/office/drawing/2014/main" id="{F3097CA7-7819-DCF2-12F7-CC1ABE0B36B4}"/>
              </a:ext>
            </a:extLst>
          </p:cNvPr>
          <p:cNvSpPr txBox="1">
            <a:spLocks/>
          </p:cNvSpPr>
          <p:nvPr/>
        </p:nvSpPr>
        <p:spPr>
          <a:xfrm>
            <a:off x="4112919" y="177636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Experience</a:t>
            </a:r>
          </a:p>
        </p:txBody>
      </p:sp>
      <p:sp>
        <p:nvSpPr>
          <p:cNvPr id="12" name="Text Placeholder 11">
            <a:extLst>
              <a:ext uri="{FF2B5EF4-FFF2-40B4-BE49-F238E27FC236}">
                <a16:creationId xmlns:a16="http://schemas.microsoft.com/office/drawing/2014/main" id="{B5303B9A-BD20-3A6F-A124-C08ED8A8D83A}"/>
              </a:ext>
            </a:extLst>
          </p:cNvPr>
          <p:cNvSpPr txBox="1">
            <a:spLocks/>
          </p:cNvSpPr>
          <p:nvPr/>
        </p:nvSpPr>
        <p:spPr>
          <a:xfrm>
            <a:off x="4112919" y="420242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Education </a:t>
            </a:r>
          </a:p>
        </p:txBody>
      </p:sp>
      <p:pic>
        <p:nvPicPr>
          <p:cNvPr id="13" name="Picture 12">
            <a:extLst>
              <a:ext uri="{FF2B5EF4-FFF2-40B4-BE49-F238E27FC236}">
                <a16:creationId xmlns:a16="http://schemas.microsoft.com/office/drawing/2014/main" id="{CD969D55-B3A6-E7FE-688F-C3195584B075}"/>
              </a:ext>
            </a:extLst>
          </p:cNvPr>
          <p:cNvPicPr>
            <a:picLocks noChangeAspect="1"/>
          </p:cNvPicPr>
          <p:nvPr/>
        </p:nvPicPr>
        <p:blipFill>
          <a:blip r:embed="rId2"/>
          <a:stretch>
            <a:fillRect/>
          </a:stretch>
        </p:blipFill>
        <p:spPr>
          <a:xfrm>
            <a:off x="3875669" y="1888432"/>
            <a:ext cx="203200" cy="165100"/>
          </a:xfrm>
          <a:prstGeom prst="rect">
            <a:avLst/>
          </a:prstGeom>
        </p:spPr>
      </p:pic>
      <p:pic>
        <p:nvPicPr>
          <p:cNvPr id="14" name="Picture 13">
            <a:extLst>
              <a:ext uri="{FF2B5EF4-FFF2-40B4-BE49-F238E27FC236}">
                <a16:creationId xmlns:a16="http://schemas.microsoft.com/office/drawing/2014/main" id="{0F480B1A-8763-9C33-0758-7E136AA817C5}"/>
              </a:ext>
            </a:extLst>
          </p:cNvPr>
          <p:cNvPicPr>
            <a:picLocks noChangeAspect="1"/>
          </p:cNvPicPr>
          <p:nvPr/>
        </p:nvPicPr>
        <p:blipFill>
          <a:blip r:embed="rId3"/>
          <a:stretch>
            <a:fillRect/>
          </a:stretch>
        </p:blipFill>
        <p:spPr>
          <a:xfrm>
            <a:off x="3853444" y="4311763"/>
            <a:ext cx="247650" cy="152400"/>
          </a:xfrm>
          <a:prstGeom prst="rect">
            <a:avLst/>
          </a:prstGeom>
        </p:spPr>
      </p:pic>
      <p:sp>
        <p:nvSpPr>
          <p:cNvPr id="15" name="Text Placeholder 11">
            <a:extLst>
              <a:ext uri="{FF2B5EF4-FFF2-40B4-BE49-F238E27FC236}">
                <a16:creationId xmlns:a16="http://schemas.microsoft.com/office/drawing/2014/main" id="{17550E3B-9F79-7590-4F7C-0BCCA718A524}"/>
              </a:ext>
            </a:extLst>
          </p:cNvPr>
          <p:cNvSpPr txBox="1">
            <a:spLocks/>
          </p:cNvSpPr>
          <p:nvPr/>
        </p:nvSpPr>
        <p:spPr>
          <a:xfrm>
            <a:off x="7573092" y="177636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lang="fr-FR" sz="1800" spc="-25" err="1">
                <a:solidFill>
                  <a:srgbClr val="282830"/>
                </a:solidFill>
                <a:latin typeface="Avenir Next LT Pro" panose="020B0504020202020204" pitchFamily="34" charset="77"/>
                <a:cs typeface="Arial"/>
              </a:rPr>
              <a:t>Languages</a:t>
            </a:r>
            <a:r>
              <a:rPr kumimoji="0" lang="fr-FR" sz="1800" b="1" i="0" u="none" strike="noStrike" kern="1200" cap="none" spc="-25" normalizeH="0" baseline="0" noProof="0">
                <a:ln>
                  <a:noFill/>
                </a:ln>
                <a:solidFill>
                  <a:srgbClr val="282830"/>
                </a:solidFill>
                <a:effectLst/>
                <a:uLnTx/>
                <a:uFillTx/>
                <a:latin typeface="Avenir Next LT Pro" panose="020B0504020202020204" pitchFamily="34" charset="77"/>
              </a:rPr>
              <a:t> </a:t>
            </a:r>
          </a:p>
        </p:txBody>
      </p:sp>
      <p:sp>
        <p:nvSpPr>
          <p:cNvPr id="16" name="Text Placeholder 11">
            <a:extLst>
              <a:ext uri="{FF2B5EF4-FFF2-40B4-BE49-F238E27FC236}">
                <a16:creationId xmlns:a16="http://schemas.microsoft.com/office/drawing/2014/main" id="{6223673B-373F-1518-B586-2F735B00DF9B}"/>
              </a:ext>
            </a:extLst>
          </p:cNvPr>
          <p:cNvSpPr txBox="1">
            <a:spLocks/>
          </p:cNvSpPr>
          <p:nvPr/>
        </p:nvSpPr>
        <p:spPr>
          <a:xfrm>
            <a:off x="7573092" y="283450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Awards</a:t>
            </a:r>
          </a:p>
        </p:txBody>
      </p:sp>
      <p:pic>
        <p:nvPicPr>
          <p:cNvPr id="17" name="Picture 16">
            <a:extLst>
              <a:ext uri="{FF2B5EF4-FFF2-40B4-BE49-F238E27FC236}">
                <a16:creationId xmlns:a16="http://schemas.microsoft.com/office/drawing/2014/main" id="{BED31675-D865-0C4D-2AEA-9B47E56732B5}"/>
              </a:ext>
            </a:extLst>
          </p:cNvPr>
          <p:cNvPicPr>
            <a:picLocks noChangeAspect="1"/>
          </p:cNvPicPr>
          <p:nvPr/>
        </p:nvPicPr>
        <p:blipFill>
          <a:blip r:embed="rId4"/>
          <a:stretch>
            <a:fillRect/>
          </a:stretch>
        </p:blipFill>
        <p:spPr>
          <a:xfrm>
            <a:off x="7335842" y="1883352"/>
            <a:ext cx="203200" cy="196850"/>
          </a:xfrm>
          <a:prstGeom prst="rect">
            <a:avLst/>
          </a:prstGeom>
        </p:spPr>
      </p:pic>
      <p:sp>
        <p:nvSpPr>
          <p:cNvPr id="18" name="Text Placeholder 11">
            <a:extLst>
              <a:ext uri="{FF2B5EF4-FFF2-40B4-BE49-F238E27FC236}">
                <a16:creationId xmlns:a16="http://schemas.microsoft.com/office/drawing/2014/main" id="{7E18195B-CB2F-B2D7-B5CE-71B56027CC1D}"/>
              </a:ext>
            </a:extLst>
          </p:cNvPr>
          <p:cNvSpPr txBox="1">
            <a:spLocks/>
          </p:cNvSpPr>
          <p:nvPr/>
        </p:nvSpPr>
        <p:spPr>
          <a:xfrm>
            <a:off x="7573092" y="4206892"/>
            <a:ext cx="3997446" cy="198272"/>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defTabSz="914355">
              <a:defRPr/>
            </a:pPr>
            <a:r>
              <a:rPr lang="fr-FR" sz="1800" spc="-25">
                <a:solidFill>
                  <a:srgbClr val="282830"/>
                </a:solidFill>
                <a:latin typeface="Avenir Next LT Pro" panose="020B0504020202020204" pitchFamily="34" charset="77"/>
                <a:cs typeface="Arial"/>
              </a:rPr>
              <a:t>Relevant </a:t>
            </a:r>
            <a:r>
              <a:rPr lang="fr-FR" sz="1800" spc="-25" err="1">
                <a:solidFill>
                  <a:srgbClr val="282830"/>
                </a:solidFill>
                <a:latin typeface="Avenir Next LT Pro" panose="020B0504020202020204" pitchFamily="34" charset="77"/>
                <a:cs typeface="Arial"/>
              </a:rPr>
              <a:t>Experience</a:t>
            </a:r>
            <a:endParaRPr kumimoji="0" lang="fr-FR" sz="1800" b="1" i="0" u="none" strike="noStrike" kern="1200" cap="none" spc="-25" normalizeH="0" baseline="0" noProof="0">
              <a:ln>
                <a:noFill/>
              </a:ln>
              <a:solidFill>
                <a:srgbClr val="282830"/>
              </a:solidFill>
              <a:effectLst/>
              <a:uLnTx/>
              <a:uFillTx/>
              <a:latin typeface="Avenir Next LT Pro" panose="020B0504020202020204" pitchFamily="34" charset="77"/>
            </a:endParaRPr>
          </a:p>
        </p:txBody>
      </p:sp>
      <p:pic>
        <p:nvPicPr>
          <p:cNvPr id="19" name="Picture 18">
            <a:extLst>
              <a:ext uri="{FF2B5EF4-FFF2-40B4-BE49-F238E27FC236}">
                <a16:creationId xmlns:a16="http://schemas.microsoft.com/office/drawing/2014/main" id="{D31DB2C0-DDCD-07FC-084B-A50DFC2CC4F7}"/>
              </a:ext>
            </a:extLst>
          </p:cNvPr>
          <p:cNvPicPr>
            <a:picLocks noChangeAspect="1"/>
          </p:cNvPicPr>
          <p:nvPr/>
        </p:nvPicPr>
        <p:blipFill>
          <a:blip r:embed="rId5"/>
          <a:stretch>
            <a:fillRect/>
          </a:stretch>
        </p:blipFill>
        <p:spPr>
          <a:xfrm>
            <a:off x="7335842" y="4287215"/>
            <a:ext cx="228600" cy="228600"/>
          </a:xfrm>
          <a:prstGeom prst="rect">
            <a:avLst/>
          </a:prstGeom>
        </p:spPr>
      </p:pic>
      <p:pic>
        <p:nvPicPr>
          <p:cNvPr id="20" name="Picture 19">
            <a:extLst>
              <a:ext uri="{FF2B5EF4-FFF2-40B4-BE49-F238E27FC236}">
                <a16:creationId xmlns:a16="http://schemas.microsoft.com/office/drawing/2014/main" id="{5BE3D494-15A9-D88D-D2B6-B6FC9295D308}"/>
              </a:ext>
            </a:extLst>
          </p:cNvPr>
          <p:cNvPicPr>
            <a:picLocks noChangeAspect="1"/>
          </p:cNvPicPr>
          <p:nvPr/>
        </p:nvPicPr>
        <p:blipFill>
          <a:blip r:embed="rId6"/>
          <a:stretch>
            <a:fillRect/>
          </a:stretch>
        </p:blipFill>
        <p:spPr>
          <a:xfrm>
            <a:off x="7373942" y="2921815"/>
            <a:ext cx="152400" cy="222250"/>
          </a:xfrm>
          <a:prstGeom prst="rect">
            <a:avLst/>
          </a:prstGeom>
        </p:spPr>
      </p:pic>
      <p:sp>
        <p:nvSpPr>
          <p:cNvPr id="30" name="Text Placeholder 4">
            <a:extLst>
              <a:ext uri="{FF2B5EF4-FFF2-40B4-BE49-F238E27FC236}">
                <a16:creationId xmlns:a16="http://schemas.microsoft.com/office/drawing/2014/main" id="{154DA49D-D03A-AAE7-1A4F-419942E6760F}"/>
              </a:ext>
            </a:extLst>
          </p:cNvPr>
          <p:cNvSpPr>
            <a:spLocks noGrp="1"/>
          </p:cNvSpPr>
          <p:nvPr>
            <p:ph type="body" sz="quarter" idx="13"/>
          </p:nvPr>
        </p:nvSpPr>
        <p:spPr>
          <a:xfrm>
            <a:off x="1" y="3567907"/>
            <a:ext cx="3491752" cy="1988344"/>
          </a:xfrm>
        </p:spPr>
        <p:txBody>
          <a:bodyPr/>
          <a:lstStyle/>
          <a:p>
            <a:r>
              <a:rPr lang="en-GB">
                <a:latin typeface="Avenir Next LT Pro" panose="020B0504020202020204" pitchFamily="34" charset="77"/>
              </a:rPr>
              <a:t>‘The power of a group is to </a:t>
            </a:r>
            <a:r>
              <a:rPr lang="en-GB">
                <a:gradFill>
                  <a:gsLst>
                    <a:gs pos="100000">
                      <a:srgbClr val="B79E60"/>
                    </a:gs>
                    <a:gs pos="0">
                      <a:srgbClr val="B79E60"/>
                    </a:gs>
                    <a:gs pos="54000">
                      <a:srgbClr val="DFCF84"/>
                    </a:gs>
                  </a:gsLst>
                  <a:lin ang="2700000" scaled="0"/>
                </a:gradFill>
                <a:latin typeface="Avenir Next LT Pro" panose="020B0504020202020204" pitchFamily="34" charset="77"/>
              </a:rPr>
              <a:t>learn</a:t>
            </a:r>
            <a:r>
              <a:rPr lang="en-GB">
                <a:latin typeface="Avenir Next LT Pro" panose="020B0504020202020204" pitchFamily="34" charset="77"/>
              </a:rPr>
              <a:t> from each other. Whether there are 2 of us or 1000’</a:t>
            </a:r>
          </a:p>
        </p:txBody>
      </p:sp>
      <p:pic>
        <p:nvPicPr>
          <p:cNvPr id="22" name="Picture Placeholder 21">
            <a:extLst>
              <a:ext uri="{FF2B5EF4-FFF2-40B4-BE49-F238E27FC236}">
                <a16:creationId xmlns:a16="http://schemas.microsoft.com/office/drawing/2014/main" id="{A6FD31DC-E15D-6CA8-148B-94D7B404D459}"/>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t="-1"/>
          <a:stretch/>
        </p:blipFill>
        <p:spPr>
          <a:xfrm>
            <a:off x="592321" y="560957"/>
            <a:ext cx="2774553" cy="2774373"/>
          </a:xfrm>
        </p:spPr>
      </p:pic>
      <p:sp>
        <p:nvSpPr>
          <p:cNvPr id="26" name="Text Placeholder 2">
            <a:extLst>
              <a:ext uri="{FF2B5EF4-FFF2-40B4-BE49-F238E27FC236}">
                <a16:creationId xmlns:a16="http://schemas.microsoft.com/office/drawing/2014/main" id="{2DB8F4BB-E44E-5B76-4C8D-C69057649022}"/>
              </a:ext>
            </a:extLst>
          </p:cNvPr>
          <p:cNvSpPr>
            <a:spLocks noGrp="1"/>
          </p:cNvSpPr>
          <p:nvPr>
            <p:ph type="body" sz="quarter" idx="11"/>
          </p:nvPr>
        </p:nvSpPr>
        <p:spPr>
          <a:xfrm>
            <a:off x="3793895" y="560957"/>
            <a:ext cx="7805783" cy="654844"/>
          </a:xfrm>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Gil &amp; Thibaut</a:t>
            </a:r>
          </a:p>
        </p:txBody>
      </p:sp>
      <p:sp>
        <p:nvSpPr>
          <p:cNvPr id="27" name="Text Placeholder 3">
            <a:extLst>
              <a:ext uri="{FF2B5EF4-FFF2-40B4-BE49-F238E27FC236}">
                <a16:creationId xmlns:a16="http://schemas.microsoft.com/office/drawing/2014/main" id="{C6BCED24-60AB-6768-A0ED-0009DD7956A3}"/>
              </a:ext>
            </a:extLst>
          </p:cNvPr>
          <p:cNvSpPr>
            <a:spLocks noGrp="1"/>
          </p:cNvSpPr>
          <p:nvPr>
            <p:ph type="body" sz="quarter" idx="12"/>
          </p:nvPr>
        </p:nvSpPr>
        <p:spPr>
          <a:xfrm>
            <a:off x="3793897" y="1146962"/>
            <a:ext cx="8056233" cy="475343"/>
          </a:xfrm>
        </p:spPr>
        <p:txBody>
          <a:bodyPr/>
          <a:lstStyle/>
          <a:p>
            <a:r>
              <a:rPr lang="en-GB">
                <a:latin typeface="Avenir Next LT Pro" panose="020B0504020202020204" pitchFamily="34" charset="77"/>
              </a:rPr>
              <a:t>Sr Concept providers</a:t>
            </a:r>
          </a:p>
        </p:txBody>
      </p:sp>
      <p:pic>
        <p:nvPicPr>
          <p:cNvPr id="28" name="Picture 27">
            <a:extLst>
              <a:ext uri="{FF2B5EF4-FFF2-40B4-BE49-F238E27FC236}">
                <a16:creationId xmlns:a16="http://schemas.microsoft.com/office/drawing/2014/main" id="{C0FBED09-3D80-B6E8-892E-25935876580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874714" y="5414933"/>
            <a:ext cx="986875" cy="1217503"/>
          </a:xfrm>
          <a:prstGeom prst="rect">
            <a:avLst/>
          </a:prstGeom>
          <a:solidFill>
            <a:schemeClr val="bg1"/>
          </a:solidFill>
        </p:spPr>
      </p:pic>
    </p:spTree>
    <p:extLst>
      <p:ext uri="{BB962C8B-B14F-4D97-AF65-F5344CB8AC3E}">
        <p14:creationId xmlns:p14="http://schemas.microsoft.com/office/powerpoint/2010/main" val="158381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219F-F632-133D-542D-611A7D0308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48F2FD-D8C0-BA3D-D1C7-5A8F249022FB}"/>
              </a:ext>
            </a:extLst>
          </p:cNvPr>
          <p:cNvSpPr>
            <a:spLocks noGrp="1"/>
          </p:cNvSpPr>
          <p:nvPr>
            <p:ph type="body" sz="quarter" idx="11"/>
          </p:nvPr>
        </p:nvSpPr>
        <p:spPr>
          <a:xfrm>
            <a:off x="3793895" y="560957"/>
            <a:ext cx="7590169" cy="654844"/>
          </a:xfrm>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Julie </a:t>
            </a:r>
            <a:r>
              <a:rPr lang="en-GB" sz="4800" b="0" err="1">
                <a:gradFill>
                  <a:gsLst>
                    <a:gs pos="100000">
                      <a:srgbClr val="B79E60"/>
                    </a:gs>
                    <a:gs pos="0">
                      <a:srgbClr val="B79E60"/>
                    </a:gs>
                    <a:gs pos="54000">
                      <a:srgbClr val="DFCF84"/>
                    </a:gs>
                  </a:gsLst>
                  <a:lin ang="2700000" scaled="0"/>
                </a:gradFill>
                <a:latin typeface="Bodoni MT"/>
                <a:cs typeface="Arial"/>
              </a:rPr>
              <a:t>Hendrickx</a:t>
            </a:r>
            <a:endParaRPr lang="en-GB" sz="4800" b="0">
              <a:gradFill>
                <a:gsLst>
                  <a:gs pos="100000">
                    <a:srgbClr val="B79E60"/>
                  </a:gs>
                  <a:gs pos="0">
                    <a:srgbClr val="B79E60"/>
                  </a:gs>
                  <a:gs pos="54000">
                    <a:srgbClr val="DFCF84"/>
                  </a:gs>
                </a:gsLst>
                <a:lin ang="2700000" scaled="0"/>
              </a:gradFill>
              <a:latin typeface="Bodoni MT"/>
              <a:cs typeface="Arial"/>
            </a:endParaRPr>
          </a:p>
        </p:txBody>
      </p:sp>
      <p:sp>
        <p:nvSpPr>
          <p:cNvPr id="4" name="Text Placeholder 3">
            <a:extLst>
              <a:ext uri="{FF2B5EF4-FFF2-40B4-BE49-F238E27FC236}">
                <a16:creationId xmlns:a16="http://schemas.microsoft.com/office/drawing/2014/main" id="{740D93F8-FB73-3490-0BB4-73417F6D3678}"/>
              </a:ext>
            </a:extLst>
          </p:cNvPr>
          <p:cNvSpPr>
            <a:spLocks noGrp="1"/>
          </p:cNvSpPr>
          <p:nvPr>
            <p:ph type="body" sz="quarter" idx="12"/>
          </p:nvPr>
        </p:nvSpPr>
        <p:spPr>
          <a:xfrm>
            <a:off x="3793897" y="1146962"/>
            <a:ext cx="8056233" cy="475343"/>
          </a:xfrm>
        </p:spPr>
        <p:txBody>
          <a:bodyPr/>
          <a:lstStyle/>
          <a:p>
            <a:r>
              <a:rPr lang="en-GB">
                <a:latin typeface="Avenir Next LT Pro" panose="020B0504020202020204" pitchFamily="34" charset="77"/>
              </a:rPr>
              <a:t>Sr Account Manager</a:t>
            </a:r>
          </a:p>
        </p:txBody>
      </p:sp>
      <p:sp>
        <p:nvSpPr>
          <p:cNvPr id="18" name="Text Placeholder 22">
            <a:extLst>
              <a:ext uri="{FF2B5EF4-FFF2-40B4-BE49-F238E27FC236}">
                <a16:creationId xmlns:a16="http://schemas.microsoft.com/office/drawing/2014/main" id="{FB5F009A-F62A-3477-17A9-D23A06D069C0}"/>
              </a:ext>
            </a:extLst>
          </p:cNvPr>
          <p:cNvSpPr>
            <a:spLocks noGrp="1"/>
          </p:cNvSpPr>
          <p:nvPr>
            <p:ph type="body" sz="quarter" idx="13"/>
          </p:nvPr>
        </p:nvSpPr>
        <p:spPr/>
        <p:txBody>
          <a:bodyPr/>
          <a:lstStyle/>
          <a:p>
            <a:r>
              <a:rPr lang="en-GB">
                <a:latin typeface="Avenir Next LT Pro" panose="020B0504020202020204" pitchFamily="34" charset="77"/>
              </a:rPr>
              <a:t>‘Done it’s better than </a:t>
            </a:r>
            <a:r>
              <a:rPr lang="en-GB">
                <a:gradFill>
                  <a:gsLst>
                    <a:gs pos="100000">
                      <a:srgbClr val="B79E60"/>
                    </a:gs>
                    <a:gs pos="0">
                      <a:srgbClr val="B79E60"/>
                    </a:gs>
                    <a:gs pos="54000">
                      <a:srgbClr val="DFCF84"/>
                    </a:gs>
                  </a:gsLst>
                  <a:lin ang="2700000" scaled="0"/>
                </a:gradFill>
                <a:latin typeface="Avenir Next LT Pro" panose="020B0504020202020204" pitchFamily="34" charset="77"/>
              </a:rPr>
              <a:t>perfect </a:t>
            </a:r>
            <a:r>
              <a:rPr lang="en-GB">
                <a:latin typeface="Avenir Next LT Pro" panose="020B0504020202020204" pitchFamily="34" charset="77"/>
              </a:rPr>
              <a:t>’</a:t>
            </a:r>
            <a:endParaRPr lang="en-BE">
              <a:latin typeface="Avenir Next LT Pro" panose="020B0504020202020204" pitchFamily="34" charset="77"/>
            </a:endParaRPr>
          </a:p>
          <a:p>
            <a:endParaRPr lang="en-BE">
              <a:latin typeface="Avenir Next LT Pro" panose="020B0504020202020204" pitchFamily="34" charset="77"/>
            </a:endParaRPr>
          </a:p>
        </p:txBody>
      </p:sp>
      <p:sp>
        <p:nvSpPr>
          <p:cNvPr id="19" name="Text Placeholder 17">
            <a:extLst>
              <a:ext uri="{FF2B5EF4-FFF2-40B4-BE49-F238E27FC236}">
                <a16:creationId xmlns:a16="http://schemas.microsoft.com/office/drawing/2014/main" id="{12125A97-C225-F72C-6C86-B1376DACF9F3}"/>
              </a:ext>
            </a:extLst>
          </p:cNvPr>
          <p:cNvSpPr txBox="1">
            <a:spLocks/>
          </p:cNvSpPr>
          <p:nvPr/>
        </p:nvSpPr>
        <p:spPr>
          <a:xfrm>
            <a:off x="4151829" y="2226502"/>
            <a:ext cx="3137263" cy="2498998"/>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a:lnSpc>
                <a:spcPct val="100000"/>
              </a:lnSpc>
              <a:buNone/>
              <a:tabLst>
                <a:tab pos="88107" algn="l"/>
              </a:tabLst>
              <a:defRPr/>
            </a:pPr>
            <a:r>
              <a:rPr lang="en-GB" sz="1200" spc="0">
                <a:solidFill>
                  <a:srgbClr val="282830"/>
                </a:solidFill>
                <a:latin typeface="Avenir Next LT Pro" panose="020B0504020202020204" pitchFamily="34" charset="77"/>
              </a:rPr>
              <a:t>Senior Account Manager</a:t>
            </a:r>
          </a:p>
          <a:p>
            <a:pPr marL="0" indent="0">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2022 - present | Happiness</a:t>
            </a:r>
          </a:p>
          <a:p>
            <a:pPr marL="0" marR="0" lvl="0" indent="0" algn="l" defTabSz="1828709"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indent="0">
              <a:lnSpc>
                <a:spcPct val="100000"/>
              </a:lnSpc>
              <a:buNone/>
              <a:tabLst>
                <a:tab pos="88107" algn="l"/>
              </a:tabLst>
              <a:defRPr/>
            </a:pPr>
            <a:r>
              <a:rPr lang="en-GB" sz="1200" spc="0">
                <a:solidFill>
                  <a:srgbClr val="282830"/>
                </a:solidFill>
                <a:latin typeface="Avenir Next LT Pro" panose="020B0504020202020204" pitchFamily="34" charset="77"/>
              </a:rPr>
              <a:t>Digital Marketeer </a:t>
            </a:r>
            <a:r>
              <a:rPr lang="en-GB" sz="1200" spc="0" err="1">
                <a:solidFill>
                  <a:srgbClr val="282830"/>
                </a:solidFill>
                <a:latin typeface="Avenir Next LT Pro" panose="020B0504020202020204" pitchFamily="34" charset="77"/>
              </a:rPr>
              <a:t>Qmusic</a:t>
            </a:r>
            <a:endParaRPr lang="en-GB" sz="1200" spc="0">
              <a:solidFill>
                <a:srgbClr val="282830"/>
              </a:solidFill>
              <a:latin typeface="Avenir Next LT Pro" panose="020B0504020202020204" pitchFamily="34" charset="77"/>
            </a:endParaRPr>
          </a:p>
          <a:p>
            <a:pPr marL="0" indent="0">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2020 | DPG Media</a:t>
            </a:r>
          </a:p>
          <a:p>
            <a:pPr marL="0" indent="0">
              <a:lnSpc>
                <a:spcPct val="100000"/>
              </a:lnSpc>
              <a:buClr>
                <a:srgbClr val="FFFFFF"/>
              </a:buClr>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indent="0">
              <a:lnSpc>
                <a:spcPct val="100000"/>
              </a:lnSpc>
              <a:buNone/>
              <a:tabLst>
                <a:tab pos="88107" algn="l"/>
              </a:tabLst>
              <a:defRPr/>
            </a:pPr>
            <a:r>
              <a:rPr lang="en-GB" sz="1200" spc="0">
                <a:solidFill>
                  <a:srgbClr val="282830"/>
                </a:solidFill>
                <a:latin typeface="Avenir Next LT Pro" panose="020B0504020202020204" pitchFamily="34" charset="77"/>
              </a:rPr>
              <a:t>Account Director</a:t>
            </a:r>
          </a:p>
          <a:p>
            <a:pPr marL="0" indent="0">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2019 - 2020  | Wunderman Thompson</a:t>
            </a:r>
          </a:p>
          <a:p>
            <a:pPr marL="0" marR="0" lvl="0" indent="0" algn="l" defTabSz="1828709" rtl="0" eaLnBrk="1" fontAlgn="auto" latinLnBrk="0" hangingPunct="1">
              <a:lnSpc>
                <a:spcPct val="100000"/>
              </a:lnSpc>
              <a:spcBef>
                <a:spcPts val="0"/>
              </a:spcBef>
              <a:spcAft>
                <a:spcPts val="0"/>
              </a:spcAft>
              <a:buClr>
                <a:srgbClr val="FFFFFF"/>
              </a:buClr>
              <a:buSzTx/>
              <a:buNone/>
              <a:tabLst>
                <a:tab pos="88107" algn="l"/>
                <a:tab pos="172244" algn="l"/>
              </a:tabLst>
              <a:defRPr/>
            </a:pPr>
            <a:endParaRPr lang="en-GB" sz="1200" b="0" spc="0">
              <a:solidFill>
                <a:srgbClr val="8A8B90"/>
              </a:solidFill>
              <a:latin typeface="Avenir Next LT Pro" panose="020B0504020202020204" pitchFamily="34" charset="77"/>
            </a:endParaRPr>
          </a:p>
          <a:p>
            <a:pPr marL="0" indent="0">
              <a:lnSpc>
                <a:spcPct val="100000"/>
              </a:lnSpc>
              <a:buNone/>
              <a:tabLst>
                <a:tab pos="88107" algn="l"/>
              </a:tabLst>
              <a:defRPr/>
            </a:pPr>
            <a:r>
              <a:rPr lang="en-GB" sz="1200" spc="0">
                <a:solidFill>
                  <a:srgbClr val="282830"/>
                </a:solidFill>
                <a:latin typeface="Avenir Next LT Pro" panose="020B0504020202020204" pitchFamily="34" charset="77"/>
              </a:rPr>
              <a:t>Senior Account Manager</a:t>
            </a:r>
          </a:p>
          <a:p>
            <a:pPr marL="0" indent="0">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2017 - 2019  | Happiness</a:t>
            </a:r>
          </a:p>
          <a:p>
            <a:pPr marL="0" marR="0" lvl="0" indent="0" algn="l" defTabSz="1828709"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indent="0">
              <a:lnSpc>
                <a:spcPct val="100000"/>
              </a:lnSpc>
              <a:buNone/>
              <a:tabLst>
                <a:tab pos="88107" algn="l"/>
              </a:tabLst>
              <a:defRPr/>
            </a:pPr>
            <a:r>
              <a:rPr lang="en-GB" sz="1200" spc="0">
                <a:solidFill>
                  <a:srgbClr val="282830"/>
                </a:solidFill>
                <a:latin typeface="Avenir Next LT Pro" panose="020B0504020202020204" pitchFamily="34" charset="77"/>
              </a:rPr>
              <a:t>Project Manager</a:t>
            </a:r>
          </a:p>
          <a:p>
            <a:pPr marL="0" indent="0">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2014 - 2017  | </a:t>
            </a:r>
            <a:r>
              <a:rPr lang="en-GB" sz="1200" b="0" spc="0" err="1">
                <a:solidFill>
                  <a:srgbClr val="8A8B90"/>
                </a:solidFill>
                <a:latin typeface="Avenir Next LT Pro" panose="020B0504020202020204" pitchFamily="34" charset="77"/>
              </a:rPr>
              <a:t>imec</a:t>
            </a:r>
            <a:endParaRPr lang="en-GB" sz="1200" b="0" spc="0">
              <a:solidFill>
                <a:srgbClr val="8A8B90"/>
              </a:solidFill>
              <a:latin typeface="Avenir Next LT Pro" panose="020B0504020202020204" pitchFamily="34" charset="77"/>
            </a:endParaRPr>
          </a:p>
          <a:p>
            <a:pPr marL="0" indent="0">
              <a:lnSpc>
                <a:spcPct val="100000"/>
              </a:lnSpc>
              <a:buClr>
                <a:srgbClr val="FFFFFF"/>
              </a:buClr>
              <a:buNone/>
              <a:tabLst>
                <a:tab pos="88107" algn="l"/>
                <a:tab pos="172244" algn="l"/>
              </a:tabLst>
              <a:defRPr/>
            </a:pPr>
            <a:endParaRPr lang="en-GB" sz="1200" b="0" spc="0">
              <a:solidFill>
                <a:srgbClr val="8A8B90"/>
              </a:solidFill>
              <a:latin typeface="Avenir Next LT Pro" panose="020B0504020202020204" pitchFamily="34" charset="77"/>
            </a:endParaRPr>
          </a:p>
          <a:p>
            <a:pPr marL="0" indent="0">
              <a:lnSpc>
                <a:spcPct val="100000"/>
              </a:lnSpc>
              <a:buNone/>
              <a:tabLst>
                <a:tab pos="88107" algn="l"/>
              </a:tabLst>
              <a:defRPr/>
            </a:pPr>
            <a:r>
              <a:rPr lang="en-GB" sz="1200" spc="0">
                <a:solidFill>
                  <a:srgbClr val="282830"/>
                </a:solidFill>
                <a:latin typeface="Avenir Next LT Pro" panose="020B0504020202020204" pitchFamily="34" charset="77"/>
              </a:rPr>
              <a:t>Senior Project Manager</a:t>
            </a:r>
          </a:p>
          <a:p>
            <a:pPr marL="0" indent="0">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2008 - 2014  | </a:t>
            </a:r>
            <a:r>
              <a:rPr lang="en-GB" sz="1200" b="0" spc="0" err="1">
                <a:solidFill>
                  <a:srgbClr val="8A8B90"/>
                </a:solidFill>
                <a:latin typeface="Avenir Next LT Pro" panose="020B0504020202020204" pitchFamily="34" charset="77"/>
              </a:rPr>
              <a:t>Seauton</a:t>
            </a:r>
            <a:r>
              <a:rPr lang="en-GB" sz="1200" b="0" spc="0">
                <a:solidFill>
                  <a:srgbClr val="8A8B90"/>
                </a:solidFill>
                <a:latin typeface="Avenir Next LT Pro" panose="020B0504020202020204" pitchFamily="34" charset="77"/>
              </a:rPr>
              <a:t> International</a:t>
            </a:r>
          </a:p>
          <a:p>
            <a:pPr marL="0" indent="0">
              <a:lnSpc>
                <a:spcPct val="100000"/>
              </a:lnSpc>
              <a:buClr>
                <a:srgbClr val="FFFFFF"/>
              </a:buClr>
              <a:buNone/>
              <a:tabLst>
                <a:tab pos="88107" algn="l"/>
                <a:tab pos="172244" algn="l"/>
              </a:tabLst>
              <a:defRPr/>
            </a:pPr>
            <a:endParaRPr lang="en-GB" sz="1200" b="0" spc="0">
              <a:solidFill>
                <a:srgbClr val="8A8B90"/>
              </a:solidFill>
              <a:latin typeface="Avenir Next LT Pro" panose="020B0504020202020204" pitchFamily="34" charset="77"/>
            </a:endParaRPr>
          </a:p>
          <a:p>
            <a:pPr marL="0" marR="0" lvl="0" indent="0" algn="l" defTabSz="1828709"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8A8B90"/>
              </a:solidFill>
              <a:effectLst/>
              <a:uLnTx/>
              <a:uFillTx/>
              <a:latin typeface="Avenir Next LT Pro" panose="020B0504020202020204" pitchFamily="34" charset="77"/>
            </a:endParaRPr>
          </a:p>
          <a:p>
            <a:pPr marL="0" marR="0" lvl="0" indent="0" algn="l" defTabSz="1828709" rtl="0" eaLnBrk="1" fontAlgn="auto" latinLnBrk="0" hangingPunct="1">
              <a:lnSpc>
                <a:spcPct val="100000"/>
              </a:lnSpc>
              <a:spcBef>
                <a:spcPts val="0"/>
              </a:spcBef>
              <a:spcAft>
                <a:spcPts val="0"/>
              </a:spcAft>
              <a:buClr>
                <a:srgbClr val="FFFFFF"/>
              </a:buClr>
              <a:buSzTx/>
              <a:buNone/>
              <a:tabLst>
                <a:tab pos="88107" algn="l"/>
                <a:tab pos="172244" algn="l"/>
              </a:tabLst>
              <a:defRPr/>
            </a:pPr>
            <a:endPar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endParaRPr>
          </a:p>
        </p:txBody>
      </p:sp>
      <p:sp>
        <p:nvSpPr>
          <p:cNvPr id="20" name="Text Placeholder 11">
            <a:extLst>
              <a:ext uri="{FF2B5EF4-FFF2-40B4-BE49-F238E27FC236}">
                <a16:creationId xmlns:a16="http://schemas.microsoft.com/office/drawing/2014/main" id="{E05DAFD7-1059-90AE-6654-4375BB0763B5}"/>
              </a:ext>
            </a:extLst>
          </p:cNvPr>
          <p:cNvSpPr txBox="1">
            <a:spLocks/>
          </p:cNvSpPr>
          <p:nvPr/>
        </p:nvSpPr>
        <p:spPr>
          <a:xfrm>
            <a:off x="4112919" y="177636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21" name="Picture 20">
            <a:extLst>
              <a:ext uri="{FF2B5EF4-FFF2-40B4-BE49-F238E27FC236}">
                <a16:creationId xmlns:a16="http://schemas.microsoft.com/office/drawing/2014/main" id="{6ED91D14-DF11-4FF9-A7B5-64F31992DB6F}"/>
              </a:ext>
            </a:extLst>
          </p:cNvPr>
          <p:cNvPicPr>
            <a:picLocks noChangeAspect="1"/>
          </p:cNvPicPr>
          <p:nvPr/>
        </p:nvPicPr>
        <p:blipFill>
          <a:blip r:embed="rId2"/>
          <a:stretch>
            <a:fillRect/>
          </a:stretch>
        </p:blipFill>
        <p:spPr>
          <a:xfrm>
            <a:off x="3875669" y="1888432"/>
            <a:ext cx="203200" cy="165100"/>
          </a:xfrm>
          <a:prstGeom prst="rect">
            <a:avLst/>
          </a:prstGeom>
        </p:spPr>
      </p:pic>
      <p:sp>
        <p:nvSpPr>
          <p:cNvPr id="22" name="Text Placeholder 17">
            <a:extLst>
              <a:ext uri="{FF2B5EF4-FFF2-40B4-BE49-F238E27FC236}">
                <a16:creationId xmlns:a16="http://schemas.microsoft.com/office/drawing/2014/main" id="{9EE8DE71-CD3C-A0B9-24D4-D2AD14F049CA}"/>
              </a:ext>
            </a:extLst>
          </p:cNvPr>
          <p:cNvSpPr txBox="1">
            <a:spLocks/>
          </p:cNvSpPr>
          <p:nvPr/>
        </p:nvSpPr>
        <p:spPr>
          <a:xfrm>
            <a:off x="7608818" y="2361061"/>
            <a:ext cx="3594748" cy="603643"/>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a:lnSpc>
                <a:spcPct val="100000"/>
              </a:lnSpc>
              <a:buNone/>
              <a:tabLst>
                <a:tab pos="88107" algn="l"/>
              </a:tabLst>
              <a:defRPr/>
            </a:pPr>
            <a:r>
              <a:rPr lang="en-GB" sz="1200" spc="0">
                <a:solidFill>
                  <a:srgbClr val="282830"/>
                </a:solidFill>
                <a:latin typeface="Avenir Next LT Pro" panose="020B0504020202020204" pitchFamily="34" charset="77"/>
              </a:rPr>
              <a:t>Bachelor in Communication Management</a:t>
            </a:r>
          </a:p>
          <a:p>
            <a:pPr marL="0" indent="0">
              <a:lnSpc>
                <a:spcPct val="100000"/>
              </a:lnSpc>
              <a:buClr>
                <a:srgbClr val="FFFFFF"/>
              </a:buClr>
              <a:buNone/>
              <a:tabLst>
                <a:tab pos="88107" algn="l"/>
                <a:tab pos="172244" algn="l"/>
              </a:tabLst>
              <a:defRPr/>
            </a:pPr>
            <a:r>
              <a:rPr lang="en-GB" sz="1200" b="0" spc="-25">
                <a:solidFill>
                  <a:srgbClr val="8A8B90"/>
                </a:solidFill>
                <a:latin typeface="Avenir Next LT Pro" panose="020B0504020202020204" pitchFamily="34" charset="77"/>
              </a:rPr>
              <a:t>Erasmus </a:t>
            </a:r>
            <a:r>
              <a:rPr lang="en-GB" sz="1200" b="0" spc="-25" err="1">
                <a:solidFill>
                  <a:srgbClr val="8A8B90"/>
                </a:solidFill>
                <a:latin typeface="Avenir Next LT Pro" panose="020B0504020202020204" pitchFamily="34" charset="77"/>
              </a:rPr>
              <a:t>Hogeschool</a:t>
            </a:r>
            <a:endParaRPr lang="en-GB" sz="1200" b="0" spc="0">
              <a:solidFill>
                <a:srgbClr val="8A8B90"/>
              </a:solidFill>
              <a:latin typeface="Avenir Next LT Pro" panose="020B0504020202020204" pitchFamily="34" charset="77"/>
            </a:endParaRPr>
          </a:p>
          <a:p>
            <a:pPr marL="0" indent="0">
              <a:lnSpc>
                <a:spcPct val="100000"/>
              </a:lnSpc>
              <a:buClr>
                <a:srgbClr val="FFFFFF"/>
              </a:buClr>
              <a:buNone/>
              <a:tabLst>
                <a:tab pos="88107" algn="l"/>
                <a:tab pos="172244" algn="l"/>
              </a:tabLst>
              <a:defRPr/>
            </a:pPr>
            <a:endParaRPr lang="en-GB" sz="1200" b="0" spc="0">
              <a:solidFill>
                <a:srgbClr val="8A8B90"/>
              </a:solidFill>
              <a:latin typeface="Avenir Next LT Pro" panose="020B0504020202020204" pitchFamily="34" charset="77"/>
            </a:endParaRPr>
          </a:p>
        </p:txBody>
      </p:sp>
      <p:sp>
        <p:nvSpPr>
          <p:cNvPr id="23" name="Text Placeholder 17">
            <a:extLst>
              <a:ext uri="{FF2B5EF4-FFF2-40B4-BE49-F238E27FC236}">
                <a16:creationId xmlns:a16="http://schemas.microsoft.com/office/drawing/2014/main" id="{6A2AC868-AF6E-F102-F642-046AF65F929F}"/>
              </a:ext>
            </a:extLst>
          </p:cNvPr>
          <p:cNvSpPr txBox="1">
            <a:spLocks/>
          </p:cNvSpPr>
          <p:nvPr/>
        </p:nvSpPr>
        <p:spPr>
          <a:xfrm>
            <a:off x="7578338" y="3498410"/>
            <a:ext cx="3350908" cy="1755019"/>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a:lnSpc>
                <a:spcPct val="100000"/>
              </a:lnSpc>
              <a:buNone/>
              <a:tabLst>
                <a:tab pos="88107" algn="l"/>
              </a:tabLst>
              <a:defRPr/>
            </a:pPr>
            <a:r>
              <a:rPr lang="en-GB" sz="1200" b="0" spc="0">
                <a:solidFill>
                  <a:srgbClr val="282830"/>
                </a:solidFill>
                <a:latin typeface="Avenir Next LT Pro" panose="020B0504020202020204" pitchFamily="34" charset="77"/>
              </a:rPr>
              <a:t>Julie is a Dutch native speaker, she speaks English fluently and has knowledge of French. </a:t>
            </a:r>
          </a:p>
        </p:txBody>
      </p:sp>
      <p:sp>
        <p:nvSpPr>
          <p:cNvPr id="24" name="Text Placeholder 17">
            <a:extLst>
              <a:ext uri="{FF2B5EF4-FFF2-40B4-BE49-F238E27FC236}">
                <a16:creationId xmlns:a16="http://schemas.microsoft.com/office/drawing/2014/main" id="{1A3FB962-4FF5-67E6-F882-972A8A9BBAC4}"/>
              </a:ext>
            </a:extLst>
          </p:cNvPr>
          <p:cNvSpPr txBox="1">
            <a:spLocks/>
          </p:cNvSpPr>
          <p:nvPr/>
        </p:nvSpPr>
        <p:spPr>
          <a:xfrm>
            <a:off x="7599032" y="4826850"/>
            <a:ext cx="3476963" cy="920467"/>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defRPr/>
            </a:pPr>
            <a:r>
              <a:rPr lang="en-GB" sz="1200" b="0" spc="0">
                <a:solidFill>
                  <a:srgbClr val="282830"/>
                </a:solidFill>
                <a:latin typeface="Avenir Next LT Pro" panose="020B0504020202020204" pitchFamily="34" charset="77"/>
              </a:rPr>
              <a:t>Beiersdorf, </a:t>
            </a:r>
            <a:r>
              <a:rPr lang="en-GB" sz="1200" b="0" spc="0" err="1">
                <a:solidFill>
                  <a:srgbClr val="282830"/>
                </a:solidFill>
                <a:latin typeface="Avenir Next LT Pro" panose="020B0504020202020204" pitchFamily="34" charset="77"/>
              </a:rPr>
              <a:t>Marktplaats</a:t>
            </a:r>
            <a:r>
              <a:rPr lang="en-GB" sz="1200" b="0" spc="0">
                <a:solidFill>
                  <a:srgbClr val="282830"/>
                </a:solidFill>
                <a:latin typeface="Avenir Next LT Pro" panose="020B0504020202020204" pitchFamily="34" charset="77"/>
              </a:rPr>
              <a:t>, PostNL</a:t>
            </a:r>
          </a:p>
        </p:txBody>
      </p:sp>
      <p:sp>
        <p:nvSpPr>
          <p:cNvPr id="25" name="Text Placeholder 11">
            <a:extLst>
              <a:ext uri="{FF2B5EF4-FFF2-40B4-BE49-F238E27FC236}">
                <a16:creationId xmlns:a16="http://schemas.microsoft.com/office/drawing/2014/main" id="{B9E104F8-BFBA-771E-A6D8-F86DC982DBA8}"/>
              </a:ext>
            </a:extLst>
          </p:cNvPr>
          <p:cNvSpPr txBox="1">
            <a:spLocks/>
          </p:cNvSpPr>
          <p:nvPr/>
        </p:nvSpPr>
        <p:spPr>
          <a:xfrm>
            <a:off x="7569908" y="1897314"/>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Education</a:t>
            </a:r>
          </a:p>
        </p:txBody>
      </p:sp>
      <p:pic>
        <p:nvPicPr>
          <p:cNvPr id="26" name="Picture 25">
            <a:extLst>
              <a:ext uri="{FF2B5EF4-FFF2-40B4-BE49-F238E27FC236}">
                <a16:creationId xmlns:a16="http://schemas.microsoft.com/office/drawing/2014/main" id="{B0BB42C8-ECFE-3C87-2CA0-2E509D0BCAAF}"/>
              </a:ext>
            </a:extLst>
          </p:cNvPr>
          <p:cNvPicPr>
            <a:picLocks noChangeAspect="1"/>
          </p:cNvPicPr>
          <p:nvPr/>
        </p:nvPicPr>
        <p:blipFill>
          <a:blip r:embed="rId3"/>
          <a:stretch>
            <a:fillRect/>
          </a:stretch>
        </p:blipFill>
        <p:spPr>
          <a:xfrm>
            <a:off x="7310433" y="2006657"/>
            <a:ext cx="247650" cy="152400"/>
          </a:xfrm>
          <a:prstGeom prst="rect">
            <a:avLst/>
          </a:prstGeom>
        </p:spPr>
      </p:pic>
      <p:sp>
        <p:nvSpPr>
          <p:cNvPr id="27" name="Text Placeholder 11">
            <a:extLst>
              <a:ext uri="{FF2B5EF4-FFF2-40B4-BE49-F238E27FC236}">
                <a16:creationId xmlns:a16="http://schemas.microsoft.com/office/drawing/2014/main" id="{BBE0B202-48A1-251B-8784-3B0C186DF8E7}"/>
              </a:ext>
            </a:extLst>
          </p:cNvPr>
          <p:cNvSpPr txBox="1">
            <a:spLocks/>
          </p:cNvSpPr>
          <p:nvPr/>
        </p:nvSpPr>
        <p:spPr>
          <a:xfrm>
            <a:off x="7552398" y="3048267"/>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Languages </a:t>
            </a:r>
          </a:p>
        </p:txBody>
      </p:sp>
      <p:pic>
        <p:nvPicPr>
          <p:cNvPr id="28" name="Picture 27">
            <a:extLst>
              <a:ext uri="{FF2B5EF4-FFF2-40B4-BE49-F238E27FC236}">
                <a16:creationId xmlns:a16="http://schemas.microsoft.com/office/drawing/2014/main" id="{46FC2AAD-048F-E18C-C157-14075BCDA697}"/>
              </a:ext>
            </a:extLst>
          </p:cNvPr>
          <p:cNvPicPr>
            <a:picLocks noChangeAspect="1"/>
          </p:cNvPicPr>
          <p:nvPr/>
        </p:nvPicPr>
        <p:blipFill>
          <a:blip r:embed="rId4"/>
          <a:stretch>
            <a:fillRect/>
          </a:stretch>
        </p:blipFill>
        <p:spPr>
          <a:xfrm>
            <a:off x="7315148" y="3155259"/>
            <a:ext cx="203200" cy="196850"/>
          </a:xfrm>
          <a:prstGeom prst="rect">
            <a:avLst/>
          </a:prstGeom>
        </p:spPr>
      </p:pic>
      <p:sp>
        <p:nvSpPr>
          <p:cNvPr id="29" name="Text Placeholder 11">
            <a:extLst>
              <a:ext uri="{FF2B5EF4-FFF2-40B4-BE49-F238E27FC236}">
                <a16:creationId xmlns:a16="http://schemas.microsoft.com/office/drawing/2014/main" id="{D4CE30F1-1848-DD7D-6608-A389D1E12D8A}"/>
              </a:ext>
            </a:extLst>
          </p:cNvPr>
          <p:cNvSpPr txBox="1">
            <a:spLocks/>
          </p:cNvSpPr>
          <p:nvPr/>
        </p:nvSpPr>
        <p:spPr>
          <a:xfrm>
            <a:off x="7573092" y="4427526"/>
            <a:ext cx="3997446" cy="198272"/>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defTabSz="914355">
              <a:defRPr/>
            </a:pPr>
            <a:r>
              <a:rPr lang="en-GB" sz="1800" spc="-25">
                <a:solidFill>
                  <a:srgbClr val="282830"/>
                </a:solidFill>
                <a:latin typeface="Avenir Next LT Pro" panose="020B0504020202020204" pitchFamily="34" charset="77"/>
              </a:rPr>
              <a:t>Relevant experience </a:t>
            </a:r>
          </a:p>
        </p:txBody>
      </p:sp>
      <p:pic>
        <p:nvPicPr>
          <p:cNvPr id="30" name="Picture 29">
            <a:extLst>
              <a:ext uri="{FF2B5EF4-FFF2-40B4-BE49-F238E27FC236}">
                <a16:creationId xmlns:a16="http://schemas.microsoft.com/office/drawing/2014/main" id="{0CFBF19D-C62E-EEE8-10A9-0AEE7B4E1B58}"/>
              </a:ext>
            </a:extLst>
          </p:cNvPr>
          <p:cNvPicPr>
            <a:picLocks noChangeAspect="1"/>
          </p:cNvPicPr>
          <p:nvPr/>
        </p:nvPicPr>
        <p:blipFill>
          <a:blip r:embed="rId5"/>
          <a:stretch>
            <a:fillRect/>
          </a:stretch>
        </p:blipFill>
        <p:spPr>
          <a:xfrm>
            <a:off x="7335842" y="4507849"/>
            <a:ext cx="228600" cy="228600"/>
          </a:xfrm>
          <a:prstGeom prst="rect">
            <a:avLst/>
          </a:prstGeom>
        </p:spPr>
      </p:pic>
      <p:pic>
        <p:nvPicPr>
          <p:cNvPr id="32" name="Picture Placeholder 20">
            <a:extLst>
              <a:ext uri="{FF2B5EF4-FFF2-40B4-BE49-F238E27FC236}">
                <a16:creationId xmlns:a16="http://schemas.microsoft.com/office/drawing/2014/main" id="{396F54B0-E0F4-C658-260C-9852638C2A5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2319" y="560957"/>
            <a:ext cx="2774553" cy="2774373"/>
          </a:xfrm>
          <a:prstGeom prst="ellipse">
            <a:avLst/>
          </a:prstGeom>
          <a:ln w="57150">
            <a:noFill/>
          </a:ln>
        </p:spPr>
      </p:pic>
      <p:pic>
        <p:nvPicPr>
          <p:cNvPr id="33" name="Picture 32">
            <a:extLst>
              <a:ext uri="{FF2B5EF4-FFF2-40B4-BE49-F238E27FC236}">
                <a16:creationId xmlns:a16="http://schemas.microsoft.com/office/drawing/2014/main" id="{A3BCD175-0EB4-87BA-2268-CB12ECF6B3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74714" y="5414933"/>
            <a:ext cx="986875" cy="1217503"/>
          </a:xfrm>
          <a:prstGeom prst="rect">
            <a:avLst/>
          </a:prstGeom>
          <a:solidFill>
            <a:schemeClr val="bg1"/>
          </a:solidFill>
        </p:spPr>
      </p:pic>
    </p:spTree>
    <p:extLst>
      <p:ext uri="{BB962C8B-B14F-4D97-AF65-F5344CB8AC3E}">
        <p14:creationId xmlns:p14="http://schemas.microsoft.com/office/powerpoint/2010/main" val="388734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637F-C6AF-844F-2DAD-0A55C31FE49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520003-BFA0-267B-DBA7-9F1FB82DCBAB}"/>
              </a:ext>
            </a:extLst>
          </p:cNvPr>
          <p:cNvSpPr>
            <a:spLocks noGrp="1"/>
          </p:cNvSpPr>
          <p:nvPr>
            <p:ph type="body" sz="quarter" idx="11"/>
          </p:nvPr>
        </p:nvSpPr>
        <p:spPr>
          <a:xfrm>
            <a:off x="3793895" y="560957"/>
            <a:ext cx="7805783" cy="654844"/>
          </a:xfrm>
        </p:spPr>
        <p:txBody>
          <a:bodyPr lIns="91440" tIns="45720" rIns="91440" bIns="45720" anchor="t"/>
          <a:lstStyle/>
          <a:p>
            <a:r>
              <a:rPr lang="en-GB">
                <a:latin typeface="AvenirNext LT Pro Bold"/>
                <a:cs typeface="Arial"/>
              </a:rPr>
              <a:t>Meet </a:t>
            </a:r>
            <a:r>
              <a:rPr lang="en-GB" sz="4800" b="0" err="1">
                <a:gradFill>
                  <a:gsLst>
                    <a:gs pos="100000">
                      <a:srgbClr val="B79E60"/>
                    </a:gs>
                    <a:gs pos="0">
                      <a:srgbClr val="B79E60"/>
                    </a:gs>
                    <a:gs pos="54000">
                      <a:srgbClr val="DFCF84"/>
                    </a:gs>
                  </a:gsLst>
                  <a:lin ang="2700000" scaled="0"/>
                </a:gradFill>
                <a:latin typeface="Bodoni MT"/>
                <a:cs typeface="Arial"/>
              </a:rPr>
              <a:t>Morgane</a:t>
            </a:r>
            <a:r>
              <a:rPr lang="en-GB" sz="4800" b="0">
                <a:gradFill>
                  <a:gsLst>
                    <a:gs pos="100000">
                      <a:srgbClr val="B79E60"/>
                    </a:gs>
                    <a:gs pos="0">
                      <a:srgbClr val="B79E60"/>
                    </a:gs>
                    <a:gs pos="54000">
                      <a:srgbClr val="DFCF84"/>
                    </a:gs>
                  </a:gsLst>
                  <a:lin ang="2700000" scaled="0"/>
                </a:gradFill>
                <a:latin typeface="Bodoni MT"/>
                <a:cs typeface="Arial"/>
              </a:rPr>
              <a:t> </a:t>
            </a:r>
            <a:r>
              <a:rPr lang="en-GB" sz="4800" b="0" err="1">
                <a:gradFill>
                  <a:gsLst>
                    <a:gs pos="100000">
                      <a:srgbClr val="B79E60"/>
                    </a:gs>
                    <a:gs pos="0">
                      <a:srgbClr val="B79E60"/>
                    </a:gs>
                    <a:gs pos="54000">
                      <a:srgbClr val="DFCF84"/>
                    </a:gs>
                  </a:gsLst>
                  <a:lin ang="2700000" scaled="0"/>
                </a:gradFill>
                <a:latin typeface="Bodoni MT"/>
                <a:cs typeface="Arial"/>
              </a:rPr>
              <a:t>Juget</a:t>
            </a:r>
            <a:endParaRPr lang="en-GB" sz="4800" b="0">
              <a:gradFill>
                <a:gsLst>
                  <a:gs pos="100000">
                    <a:srgbClr val="B79E60"/>
                  </a:gs>
                  <a:gs pos="0">
                    <a:srgbClr val="B79E60"/>
                  </a:gs>
                  <a:gs pos="54000">
                    <a:srgbClr val="DFCF84"/>
                  </a:gs>
                </a:gsLst>
                <a:lin ang="2700000" scaled="0"/>
              </a:gradFill>
              <a:latin typeface="Bodoni MT"/>
              <a:cs typeface="Arial"/>
            </a:endParaRPr>
          </a:p>
        </p:txBody>
      </p:sp>
      <p:sp>
        <p:nvSpPr>
          <p:cNvPr id="4" name="Text Placeholder 3">
            <a:extLst>
              <a:ext uri="{FF2B5EF4-FFF2-40B4-BE49-F238E27FC236}">
                <a16:creationId xmlns:a16="http://schemas.microsoft.com/office/drawing/2014/main" id="{9F4D29FA-A355-8271-6889-AB49AFC6EB12}"/>
              </a:ext>
            </a:extLst>
          </p:cNvPr>
          <p:cNvSpPr>
            <a:spLocks noGrp="1"/>
          </p:cNvSpPr>
          <p:nvPr>
            <p:ph type="body" sz="quarter" idx="12"/>
          </p:nvPr>
        </p:nvSpPr>
        <p:spPr>
          <a:xfrm>
            <a:off x="3793897" y="1146962"/>
            <a:ext cx="8056233" cy="475343"/>
          </a:xfrm>
        </p:spPr>
        <p:txBody>
          <a:bodyPr lIns="91440" tIns="45720" rIns="91440" bIns="45720" anchor="t"/>
          <a:lstStyle/>
          <a:p>
            <a:r>
              <a:rPr lang="en-GB">
                <a:latin typeface="Avenir Next LT Pro"/>
                <a:cs typeface="Arial"/>
              </a:rPr>
              <a:t>Account Executive/Project Coordinator</a:t>
            </a:r>
          </a:p>
        </p:txBody>
      </p:sp>
      <p:sp>
        <p:nvSpPr>
          <p:cNvPr id="44" name="Text Placeholder 11">
            <a:extLst>
              <a:ext uri="{FF2B5EF4-FFF2-40B4-BE49-F238E27FC236}">
                <a16:creationId xmlns:a16="http://schemas.microsoft.com/office/drawing/2014/main" id="{D748B90C-8BD6-621A-BC08-0D5A025A4670}"/>
              </a:ext>
            </a:extLst>
          </p:cNvPr>
          <p:cNvSpPr txBox="1">
            <a:spLocks/>
          </p:cNvSpPr>
          <p:nvPr/>
        </p:nvSpPr>
        <p:spPr>
          <a:xfrm>
            <a:off x="4112919" y="1776360"/>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45" name="Picture 44">
            <a:extLst>
              <a:ext uri="{FF2B5EF4-FFF2-40B4-BE49-F238E27FC236}">
                <a16:creationId xmlns:a16="http://schemas.microsoft.com/office/drawing/2014/main" id="{5D7848E4-9F44-7986-C415-C1C905B25FFB}"/>
              </a:ext>
            </a:extLst>
          </p:cNvPr>
          <p:cNvPicPr>
            <a:picLocks noChangeAspect="1"/>
          </p:cNvPicPr>
          <p:nvPr/>
        </p:nvPicPr>
        <p:blipFill>
          <a:blip r:embed="rId2"/>
          <a:stretch>
            <a:fillRect/>
          </a:stretch>
        </p:blipFill>
        <p:spPr>
          <a:xfrm>
            <a:off x="3875669" y="1888432"/>
            <a:ext cx="203200" cy="165100"/>
          </a:xfrm>
          <a:prstGeom prst="rect">
            <a:avLst/>
          </a:prstGeom>
        </p:spPr>
      </p:pic>
      <p:sp>
        <p:nvSpPr>
          <p:cNvPr id="5" name="Text Placeholder 17">
            <a:extLst>
              <a:ext uri="{FF2B5EF4-FFF2-40B4-BE49-F238E27FC236}">
                <a16:creationId xmlns:a16="http://schemas.microsoft.com/office/drawing/2014/main" id="{5F7A1A43-376D-567D-F18F-26E1BF945E39}"/>
              </a:ext>
            </a:extLst>
          </p:cNvPr>
          <p:cNvSpPr txBox="1">
            <a:spLocks/>
          </p:cNvSpPr>
          <p:nvPr/>
        </p:nvSpPr>
        <p:spPr>
          <a:xfrm>
            <a:off x="4168514" y="2273836"/>
            <a:ext cx="3137263" cy="3282415"/>
          </a:xfrm>
          <a:prstGeom prst="rect">
            <a:avLst/>
          </a:prstGeom>
          <a:ln>
            <a:noFill/>
          </a:ln>
        </p:spPr>
        <p:txBody>
          <a:bodyPr lIns="91440" tIns="45720" rIns="91440" bIns="45720" anchor="t"/>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spc="0">
                <a:solidFill>
                  <a:srgbClr val="282830"/>
                </a:solidFill>
                <a:latin typeface="Avenir Next LT Pro" panose="020B0504020202020204" pitchFamily="34" charset="77"/>
                <a:cs typeface="Arial"/>
              </a:rPr>
              <a:t>Account Manager</a:t>
            </a:r>
            <a:endParaRPr lang="en-GB" sz="1200" spc="0">
              <a:solidFill>
                <a:srgbClr val="28283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cs typeface="Arial"/>
              </a:rPr>
              <a:t>2023 - present | Happiness Brussels</a:t>
            </a:r>
          </a:p>
          <a:p>
            <a:pPr marL="0" indent="0" defTabSz="914355">
              <a:lnSpc>
                <a:spcPct val="100000"/>
              </a:lnSpc>
              <a:buNone/>
              <a:tabLst>
                <a:tab pos="88107" algn="l"/>
                <a:tab pos="172244" algn="l"/>
              </a:tabLst>
              <a:defRPr/>
            </a:pPr>
            <a:endParaRPr lang="en-GB" sz="1200" b="0" spc="0">
              <a:solidFill>
                <a:srgbClr val="8A8B90"/>
              </a:solidFill>
              <a:latin typeface="Avenir Next LT Pro" panose="020B0504020202020204" pitchFamily="34" charset="77"/>
            </a:endParaRPr>
          </a:p>
          <a:p>
            <a:pPr marL="0" indent="0" defTabSz="914355">
              <a:lnSpc>
                <a:spcPct val="100000"/>
              </a:lnSpc>
              <a:buNone/>
              <a:tabLst>
                <a:tab pos="88107" algn="l"/>
              </a:tabLst>
            </a:pPr>
            <a:r>
              <a:rPr lang="en-GB" sz="1200" spc="0">
                <a:solidFill>
                  <a:srgbClr val="282830"/>
                </a:solidFill>
                <a:latin typeface="Avenir Next LT Pro" panose="020B0504020202020204" pitchFamily="34" charset="77"/>
                <a:cs typeface="Arial"/>
              </a:rPr>
              <a:t>Account Executive</a:t>
            </a:r>
          </a:p>
          <a:p>
            <a:pPr marL="0" indent="0" defTabSz="914355">
              <a:lnSpc>
                <a:spcPct val="100000"/>
              </a:lnSpc>
              <a:buNone/>
              <a:tabLst>
                <a:tab pos="88107" algn="l"/>
              </a:tabLst>
            </a:pPr>
            <a:r>
              <a:rPr lang="en-GB" sz="1200" b="0" spc="0">
                <a:solidFill>
                  <a:srgbClr val="8A8B90"/>
                </a:solidFill>
                <a:latin typeface="Avenir Next LT Pro" panose="020B0504020202020204" pitchFamily="34" charset="77"/>
                <a:cs typeface="Arial"/>
              </a:rPr>
              <a:t>2021 - 2023 | Happiness Brussels</a:t>
            </a:r>
            <a:endParaRPr lang="en-GB">
              <a:latin typeface="Avenir Next LT Pro" panose="020B0504020202020204" pitchFamily="34" charset="77"/>
              <a:cs typeface="Arial"/>
            </a:endParaRPr>
          </a:p>
          <a:p>
            <a:pPr marL="0" indent="0" defTabSz="914355">
              <a:lnSpc>
                <a:spcPct val="100000"/>
              </a:lnSpc>
              <a:buClr>
                <a:srgbClr val="FFFFFF"/>
              </a:buClr>
              <a:buNone/>
              <a:tabLst>
                <a:tab pos="88107" algn="l"/>
              </a:tabLst>
            </a:pPr>
            <a:endParaRPr lang="en-GB" sz="1200" b="0" spc="0">
              <a:solidFill>
                <a:srgbClr val="8A8B90"/>
              </a:solidFill>
              <a:latin typeface="Avenir Next LT Pro" panose="020B0504020202020204" pitchFamily="34" charset="77"/>
            </a:endParaRPr>
          </a:p>
          <a:p>
            <a:pPr marL="0" indent="0" defTabSz="914355">
              <a:lnSpc>
                <a:spcPct val="100000"/>
              </a:lnSpc>
              <a:buNone/>
              <a:tabLst>
                <a:tab pos="88107" algn="l"/>
              </a:tabLst>
            </a:pPr>
            <a:r>
              <a:rPr lang="en-GB" sz="1200" spc="0">
                <a:solidFill>
                  <a:srgbClr val="282830"/>
                </a:solidFill>
                <a:latin typeface="Avenir Next LT Pro" panose="020B0504020202020204" pitchFamily="34" charset="77"/>
                <a:cs typeface="Arial"/>
              </a:rPr>
              <a:t>Digital Content Officer</a:t>
            </a: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cs typeface="Arial"/>
              </a:rPr>
              <a:t>2019 - 2021 | Thalys</a:t>
            </a:r>
          </a:p>
          <a:p>
            <a:pPr marL="0" indent="0" defTabSz="914355">
              <a:lnSpc>
                <a:spcPct val="100000"/>
              </a:lnSpc>
              <a:buClr>
                <a:srgbClr val="FFFFFF"/>
              </a:buClr>
              <a:buNone/>
              <a:tabLst>
                <a:tab pos="88107" algn="l"/>
                <a:tab pos="172244" algn="l"/>
              </a:tabLst>
              <a:defRPr/>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r>
              <a:rPr lang="nl-BE" sz="1200" spc="0">
                <a:solidFill>
                  <a:srgbClr val="282830"/>
                </a:solidFill>
                <a:latin typeface="Avenir Next LT Pro" panose="020B0504020202020204" pitchFamily="34" charset="77"/>
                <a:cs typeface="Arial"/>
              </a:rPr>
              <a:t>Account Executive Intern</a:t>
            </a:r>
            <a:endParaRPr lang="en-US" sz="1200" spc="0">
              <a:solidFill>
                <a:srgbClr val="282830"/>
              </a:solidFill>
              <a:latin typeface="Avenir Next LT Pro" panose="020B0504020202020204" pitchFamily="34" charset="77"/>
              <a:cs typeface="Arial"/>
            </a:endParaRP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cs typeface="Arial"/>
              </a:rPr>
              <a:t>2018 | MRM </a:t>
            </a:r>
            <a:r>
              <a:rPr lang="en-GB" sz="1200" b="0" spc="0" err="1">
                <a:solidFill>
                  <a:srgbClr val="8A8B90"/>
                </a:solidFill>
                <a:latin typeface="Avenir Next LT Pro" panose="020B0504020202020204" pitchFamily="34" charset="77"/>
                <a:cs typeface="Arial"/>
              </a:rPr>
              <a:t>McCANN</a:t>
            </a:r>
            <a:r>
              <a:rPr lang="en-GB" sz="1200" b="0" spc="0">
                <a:solidFill>
                  <a:srgbClr val="8A8B90"/>
                </a:solidFill>
                <a:latin typeface="Avenir Next LT Pro" panose="020B0504020202020204" pitchFamily="34" charset="77"/>
                <a:cs typeface="Arial"/>
              </a:rPr>
              <a:t> - Paris</a:t>
            </a:r>
          </a:p>
          <a:p>
            <a:pPr marL="0" indent="0" defTabSz="914355">
              <a:lnSpc>
                <a:spcPct val="100000"/>
              </a:lnSpc>
              <a:buClr>
                <a:srgbClr val="FFFFFF"/>
              </a:buClr>
              <a:buNone/>
              <a:tabLst>
                <a:tab pos="88107" algn="l"/>
                <a:tab pos="172244" algn="l"/>
              </a:tabLst>
              <a:defRPr/>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defRPr/>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1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300" spc="0">
              <a:solidFill>
                <a:srgbClr val="282830"/>
              </a:solidFill>
              <a:latin typeface="Avenir Next LT Pro" panose="020B0504020202020204" pitchFamily="34" charset="77"/>
            </a:endParaRPr>
          </a:p>
        </p:txBody>
      </p:sp>
      <p:sp>
        <p:nvSpPr>
          <p:cNvPr id="11" name="Text Placeholder 11">
            <a:extLst>
              <a:ext uri="{FF2B5EF4-FFF2-40B4-BE49-F238E27FC236}">
                <a16:creationId xmlns:a16="http://schemas.microsoft.com/office/drawing/2014/main" id="{D97888B9-3D2A-1487-4153-77B27F2F18D2}"/>
              </a:ext>
            </a:extLst>
          </p:cNvPr>
          <p:cNvSpPr txBox="1">
            <a:spLocks/>
          </p:cNvSpPr>
          <p:nvPr/>
        </p:nvSpPr>
        <p:spPr>
          <a:xfrm>
            <a:off x="4091504" y="4542744"/>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Education</a:t>
            </a:r>
          </a:p>
        </p:txBody>
      </p:sp>
      <p:pic>
        <p:nvPicPr>
          <p:cNvPr id="12" name="Picture 11">
            <a:extLst>
              <a:ext uri="{FF2B5EF4-FFF2-40B4-BE49-F238E27FC236}">
                <a16:creationId xmlns:a16="http://schemas.microsoft.com/office/drawing/2014/main" id="{16528796-19D3-2C8A-4E7C-6198974859A8}"/>
              </a:ext>
            </a:extLst>
          </p:cNvPr>
          <p:cNvPicPr>
            <a:picLocks noChangeAspect="1"/>
          </p:cNvPicPr>
          <p:nvPr/>
        </p:nvPicPr>
        <p:blipFill>
          <a:blip r:embed="rId3"/>
          <a:stretch>
            <a:fillRect/>
          </a:stretch>
        </p:blipFill>
        <p:spPr>
          <a:xfrm>
            <a:off x="3828172" y="4665378"/>
            <a:ext cx="247650" cy="152400"/>
          </a:xfrm>
          <a:prstGeom prst="rect">
            <a:avLst/>
          </a:prstGeom>
        </p:spPr>
      </p:pic>
      <p:sp>
        <p:nvSpPr>
          <p:cNvPr id="13" name="Text Placeholder 17">
            <a:extLst>
              <a:ext uri="{FF2B5EF4-FFF2-40B4-BE49-F238E27FC236}">
                <a16:creationId xmlns:a16="http://schemas.microsoft.com/office/drawing/2014/main" id="{69FDF991-3600-B079-608A-95F59D45CE95}"/>
              </a:ext>
            </a:extLst>
          </p:cNvPr>
          <p:cNvSpPr txBox="1">
            <a:spLocks/>
          </p:cNvSpPr>
          <p:nvPr/>
        </p:nvSpPr>
        <p:spPr>
          <a:xfrm>
            <a:off x="4130414" y="5006491"/>
            <a:ext cx="2978944" cy="603643"/>
          </a:xfrm>
          <a:prstGeom prst="rect">
            <a:avLst/>
          </a:prstGeom>
          <a:ln>
            <a:noFill/>
          </a:ln>
        </p:spPr>
        <p:txBody>
          <a:bodyPr lIns="91440" tIns="45720" rIns="91440" bIns="45720" anchor="t"/>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spc="0">
                <a:solidFill>
                  <a:srgbClr val="282830"/>
                </a:solidFill>
                <a:latin typeface="Avenir Next LT Pro" panose="020B0504020202020204" pitchFamily="34" charset="77"/>
                <a:cs typeface="Arial"/>
              </a:rPr>
              <a:t>Master in Digital Marketing </a:t>
            </a:r>
            <a:br>
              <a:rPr lang="en-GB" sz="1200" spc="0">
                <a:latin typeface="Avenir Next LT Pro" panose="020B0504020202020204" pitchFamily="34" charset="77"/>
              </a:rPr>
            </a:br>
            <a:r>
              <a:rPr lang="en-GB" sz="1200" spc="0">
                <a:solidFill>
                  <a:srgbClr val="282830"/>
                </a:solidFill>
                <a:latin typeface="Avenir Next LT Pro" panose="020B0504020202020204" pitchFamily="34" charset="77"/>
                <a:cs typeface="Arial"/>
              </a:rPr>
              <a:t>&amp; Data Analytics</a:t>
            </a:r>
            <a:br>
              <a:rPr lang="en-GB" sz="1200" spc="0">
                <a:latin typeface="Avenir Next LT Pro" panose="020B0504020202020204" pitchFamily="34" charset="77"/>
              </a:rPr>
            </a:br>
            <a:r>
              <a:rPr lang="en-GB" sz="1200" b="0" spc="0">
                <a:solidFill>
                  <a:srgbClr val="8A8B90"/>
                </a:solidFill>
                <a:latin typeface="Avenir Next LT Pro" panose="020B0504020202020204" pitchFamily="34" charset="77"/>
                <a:cs typeface="Arial"/>
              </a:rPr>
              <a:t>EMLV-IIM - Paris</a:t>
            </a:r>
          </a:p>
          <a:p>
            <a:pPr marL="0" indent="0" defTabSz="914355">
              <a:lnSpc>
                <a:spcPct val="100000"/>
              </a:lnSpc>
              <a:buNone/>
              <a:tabLst>
                <a:tab pos="88107" algn="l"/>
              </a:tabLst>
            </a:pPr>
            <a:endParaRPr lang="en-GB" sz="1200" b="0" spc="0">
              <a:solidFill>
                <a:srgbClr val="8A8B90"/>
              </a:solidFill>
              <a:latin typeface="Avenir Next LT Pro" panose="020B0504020202020204" pitchFamily="34" charset="77"/>
            </a:endParaRPr>
          </a:p>
        </p:txBody>
      </p:sp>
      <p:sp>
        <p:nvSpPr>
          <p:cNvPr id="14" name="Text Placeholder 17">
            <a:extLst>
              <a:ext uri="{FF2B5EF4-FFF2-40B4-BE49-F238E27FC236}">
                <a16:creationId xmlns:a16="http://schemas.microsoft.com/office/drawing/2014/main" id="{B961DF25-0C81-5046-7A57-C63751D616C0}"/>
              </a:ext>
            </a:extLst>
          </p:cNvPr>
          <p:cNvSpPr txBox="1">
            <a:spLocks/>
          </p:cNvSpPr>
          <p:nvPr/>
        </p:nvSpPr>
        <p:spPr>
          <a:xfrm>
            <a:off x="7545164" y="2979656"/>
            <a:ext cx="2870087" cy="455194"/>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b="0" spc="0">
                <a:solidFill>
                  <a:srgbClr val="282830"/>
                </a:solidFill>
                <a:latin typeface="Avenir Next LT Pro" panose="020B0504020202020204" pitchFamily="34" charset="77"/>
              </a:rPr>
              <a:t>1 CCB Award</a:t>
            </a:r>
          </a:p>
          <a:p>
            <a:pPr marL="0" indent="0" defTabSz="914355">
              <a:lnSpc>
                <a:spcPct val="100000"/>
              </a:lnSpc>
              <a:buNone/>
              <a:tabLst>
                <a:tab pos="88107" algn="l"/>
              </a:tabLst>
            </a:pPr>
            <a:r>
              <a:rPr lang="en-GB" sz="1200" b="0" spc="0">
                <a:solidFill>
                  <a:srgbClr val="282830"/>
                </a:solidFill>
                <a:latin typeface="Avenir Next LT Pro" panose="020B0504020202020204" pitchFamily="34" charset="77"/>
              </a:rPr>
              <a:t>1 Effie Award</a:t>
            </a:r>
          </a:p>
          <a:p>
            <a:pPr marL="0" indent="0" defTabSz="914355">
              <a:lnSpc>
                <a:spcPct val="100000"/>
              </a:lnSpc>
              <a:buNone/>
              <a:tabLst>
                <a:tab pos="88107" algn="l"/>
              </a:tabLst>
            </a:pPr>
            <a:r>
              <a:rPr lang="en-GB" sz="1200" b="0" spc="0">
                <a:solidFill>
                  <a:srgbClr val="282830"/>
                </a:solidFill>
                <a:latin typeface="Avenir Next LT Pro" panose="020B0504020202020204" pitchFamily="34" charset="77"/>
              </a:rPr>
              <a:t>1 BOA Award</a:t>
            </a:r>
          </a:p>
          <a:p>
            <a:pPr marL="0" indent="0" defTabSz="914355">
              <a:lnSpc>
                <a:spcPct val="100000"/>
              </a:lnSpc>
              <a:buNone/>
              <a:tabLst>
                <a:tab pos="88107" algn="l"/>
              </a:tabLst>
            </a:pPr>
            <a:r>
              <a:rPr lang="en-GB" sz="1200" b="0" spc="0">
                <a:solidFill>
                  <a:srgbClr val="282830"/>
                </a:solidFill>
                <a:latin typeface="Avenir Next LT Pro" panose="020B0504020202020204" pitchFamily="34" charset="77"/>
              </a:rPr>
              <a:t>1 Care Award</a:t>
            </a:r>
          </a:p>
          <a:p>
            <a:pPr marL="0" indent="0" defTabSz="914355">
              <a:lnSpc>
                <a:spcPct val="100000"/>
              </a:lnSpc>
              <a:buNone/>
              <a:tabLst>
                <a:tab pos="88107" algn="l"/>
              </a:tabLst>
            </a:pPr>
            <a:r>
              <a:rPr lang="en-GB" sz="1200" b="0" spc="0">
                <a:solidFill>
                  <a:srgbClr val="282830"/>
                </a:solidFill>
                <a:latin typeface="Avenir Next LT Pro" panose="020B0504020202020204" pitchFamily="34" charset="77"/>
              </a:rPr>
              <a:t>1 Cannes Lion</a:t>
            </a:r>
          </a:p>
        </p:txBody>
      </p:sp>
      <p:sp>
        <p:nvSpPr>
          <p:cNvPr id="17" name="Text Placeholder 11">
            <a:extLst>
              <a:ext uri="{FF2B5EF4-FFF2-40B4-BE49-F238E27FC236}">
                <a16:creationId xmlns:a16="http://schemas.microsoft.com/office/drawing/2014/main" id="{CDE0CC4F-E488-BF06-03C2-EC423F39B472}"/>
              </a:ext>
            </a:extLst>
          </p:cNvPr>
          <p:cNvSpPr txBox="1">
            <a:spLocks/>
          </p:cNvSpPr>
          <p:nvPr/>
        </p:nvSpPr>
        <p:spPr>
          <a:xfrm>
            <a:off x="7591914" y="2638952"/>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Awards</a:t>
            </a:r>
          </a:p>
        </p:txBody>
      </p:sp>
      <p:sp>
        <p:nvSpPr>
          <p:cNvPr id="22" name="Picture Placeholder 21">
            <a:extLst>
              <a:ext uri="{FF2B5EF4-FFF2-40B4-BE49-F238E27FC236}">
                <a16:creationId xmlns:a16="http://schemas.microsoft.com/office/drawing/2014/main" id="{9F0E7685-C721-637B-29B1-528B7491197C}"/>
              </a:ext>
            </a:extLst>
          </p:cNvPr>
          <p:cNvSpPr>
            <a:spLocks noGrp="1"/>
          </p:cNvSpPr>
          <p:nvPr>
            <p:ph type="pic" sz="quarter" idx="10"/>
          </p:nvPr>
        </p:nvSpPr>
        <p:spPr/>
        <p:txBody>
          <a:bodyPr/>
          <a:lstStyle/>
          <a:p>
            <a:endParaRPr lang="en-BE"/>
          </a:p>
        </p:txBody>
      </p:sp>
      <p:pic>
        <p:nvPicPr>
          <p:cNvPr id="23" name="Picture Placeholder 5">
            <a:extLst>
              <a:ext uri="{FF2B5EF4-FFF2-40B4-BE49-F238E27FC236}">
                <a16:creationId xmlns:a16="http://schemas.microsoft.com/office/drawing/2014/main" id="{CF00DFF4-8987-7F71-46BF-65FD7249447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6571" y="450250"/>
            <a:ext cx="2978943" cy="2978750"/>
          </a:xfrm>
          <a:prstGeom prst="ellipse">
            <a:avLst/>
          </a:prstGeom>
          <a:ln w="57150">
            <a:noFill/>
          </a:ln>
        </p:spPr>
      </p:pic>
      <p:sp>
        <p:nvSpPr>
          <p:cNvPr id="26" name="Text Placeholder 4">
            <a:extLst>
              <a:ext uri="{FF2B5EF4-FFF2-40B4-BE49-F238E27FC236}">
                <a16:creationId xmlns:a16="http://schemas.microsoft.com/office/drawing/2014/main" id="{71FC600B-CF68-5187-BCDF-9E10C8FACD4C}"/>
              </a:ext>
            </a:extLst>
          </p:cNvPr>
          <p:cNvSpPr>
            <a:spLocks noGrp="1"/>
          </p:cNvSpPr>
          <p:nvPr>
            <p:ph type="body" sz="quarter" idx="13"/>
          </p:nvPr>
        </p:nvSpPr>
        <p:spPr>
          <a:xfrm>
            <a:off x="467441" y="3567907"/>
            <a:ext cx="3024311" cy="1988344"/>
          </a:xfrm>
        </p:spPr>
        <p:txBody>
          <a:bodyPr/>
          <a:lstStyle/>
          <a:p>
            <a:pPr rtl="0"/>
            <a:r>
              <a:rPr lang="en-GB">
                <a:latin typeface="Avenir Next LT Pro" panose="020B0504020202020204" pitchFamily="34" charset="77"/>
              </a:rPr>
              <a:t>“Anything that changes </a:t>
            </a:r>
            <a:r>
              <a:rPr lang="en-GB">
                <a:gradFill>
                  <a:gsLst>
                    <a:gs pos="100000">
                      <a:srgbClr val="B79E60"/>
                    </a:gs>
                    <a:gs pos="0">
                      <a:srgbClr val="B79E60"/>
                    </a:gs>
                    <a:gs pos="54000">
                      <a:srgbClr val="DFCF84"/>
                    </a:gs>
                  </a:gsLst>
                  <a:lin ang="2700000" scaled="0"/>
                </a:gradFill>
                <a:latin typeface="Avenir Next LT Pro" panose="020B0504020202020204" pitchFamily="34" charset="77"/>
              </a:rPr>
              <a:t>your values </a:t>
            </a:r>
            <a:r>
              <a:rPr lang="en-GB">
                <a:latin typeface="Avenir Next LT Pro" panose="020B0504020202020204" pitchFamily="34" charset="77"/>
              </a:rPr>
              <a:t>changes your behaviour”  </a:t>
            </a:r>
          </a:p>
        </p:txBody>
      </p:sp>
      <p:sp>
        <p:nvSpPr>
          <p:cNvPr id="27" name="Text Placeholder 17">
            <a:extLst>
              <a:ext uri="{FF2B5EF4-FFF2-40B4-BE49-F238E27FC236}">
                <a16:creationId xmlns:a16="http://schemas.microsoft.com/office/drawing/2014/main" id="{856A23D2-E82D-F21E-FD94-80DC75F5FCEE}"/>
              </a:ext>
            </a:extLst>
          </p:cNvPr>
          <p:cNvSpPr txBox="1">
            <a:spLocks/>
          </p:cNvSpPr>
          <p:nvPr/>
        </p:nvSpPr>
        <p:spPr>
          <a:xfrm>
            <a:off x="7591914" y="4660614"/>
            <a:ext cx="3476963" cy="920467"/>
          </a:xfrm>
          <a:prstGeom prst="rect">
            <a:avLst/>
          </a:prstGeom>
          <a:ln>
            <a:noFill/>
          </a:ln>
        </p:spPr>
        <p:txBody>
          <a:bodyPr lIns="91440" tIns="45720" rIns="91440" bIns="45720" anchor="t"/>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defRPr/>
            </a:pPr>
            <a:r>
              <a:rPr lang="en-GB" sz="1200" b="0" spc="0">
                <a:solidFill>
                  <a:srgbClr val="282830"/>
                </a:solidFill>
                <a:latin typeface="Avenir Next LT Pro" panose="020B0504020202020204" pitchFamily="34" charset="77"/>
                <a:cs typeface="Arial"/>
              </a:rPr>
              <a:t>Thalys, VOO, </a:t>
            </a:r>
            <a:r>
              <a:rPr lang="en-GB" sz="1200" b="0" spc="0" err="1">
                <a:solidFill>
                  <a:srgbClr val="282830"/>
                </a:solidFill>
                <a:latin typeface="Avenir Next LT Pro" panose="020B0504020202020204" pitchFamily="34" charset="77"/>
                <a:cs typeface="Arial"/>
              </a:rPr>
              <a:t>O'Tacos</a:t>
            </a:r>
            <a:endParaRPr lang="en-GB" sz="1200" b="0" spc="0" err="1">
              <a:solidFill>
                <a:srgbClr val="282830"/>
              </a:solidFill>
              <a:latin typeface="Avenir Next LT Pro" panose="020B0504020202020204" pitchFamily="34" charset="77"/>
            </a:endParaRPr>
          </a:p>
        </p:txBody>
      </p:sp>
      <p:sp>
        <p:nvSpPr>
          <p:cNvPr id="28" name="Text Placeholder 11">
            <a:extLst>
              <a:ext uri="{FF2B5EF4-FFF2-40B4-BE49-F238E27FC236}">
                <a16:creationId xmlns:a16="http://schemas.microsoft.com/office/drawing/2014/main" id="{307B307A-7CD9-8AEE-6A12-A10300132215}"/>
              </a:ext>
            </a:extLst>
          </p:cNvPr>
          <p:cNvSpPr txBox="1">
            <a:spLocks/>
          </p:cNvSpPr>
          <p:nvPr/>
        </p:nvSpPr>
        <p:spPr>
          <a:xfrm>
            <a:off x="7565974" y="4155409"/>
            <a:ext cx="3997446" cy="198272"/>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defTabSz="914355">
              <a:defRPr/>
            </a:pPr>
            <a:r>
              <a:rPr lang="fr-FR" sz="1800" spc="-25">
                <a:solidFill>
                  <a:srgbClr val="282830"/>
                </a:solidFill>
                <a:latin typeface="Avenir Next LT Pro" panose="020B0504020202020204" pitchFamily="34" charset="77"/>
                <a:cs typeface="Arial"/>
              </a:rPr>
              <a:t>Relevant  </a:t>
            </a:r>
            <a:r>
              <a:rPr lang="fr-FR" sz="1800" spc="-25" err="1">
                <a:solidFill>
                  <a:srgbClr val="282830"/>
                </a:solidFill>
                <a:latin typeface="Avenir Next LT Pro" panose="020B0504020202020204" pitchFamily="34" charset="77"/>
                <a:cs typeface="Arial"/>
              </a:rPr>
              <a:t>experience</a:t>
            </a:r>
            <a:endParaRPr kumimoji="0" lang="fr-FR" sz="1800" b="1" i="0" u="none" strike="noStrike" kern="1200" cap="none" spc="-25" normalizeH="0" baseline="0" noProof="0">
              <a:ln>
                <a:noFill/>
              </a:ln>
              <a:solidFill>
                <a:srgbClr val="282830"/>
              </a:solidFill>
              <a:effectLst/>
              <a:uLnTx/>
              <a:uFillTx/>
              <a:latin typeface="Avenir Next LT Pro" panose="020B0504020202020204" pitchFamily="34" charset="77"/>
            </a:endParaRPr>
          </a:p>
        </p:txBody>
      </p:sp>
      <p:pic>
        <p:nvPicPr>
          <p:cNvPr id="29" name="Picture 28">
            <a:extLst>
              <a:ext uri="{FF2B5EF4-FFF2-40B4-BE49-F238E27FC236}">
                <a16:creationId xmlns:a16="http://schemas.microsoft.com/office/drawing/2014/main" id="{0456AFFC-5F71-2635-8E91-3261DDD1CCA1}"/>
              </a:ext>
            </a:extLst>
          </p:cNvPr>
          <p:cNvPicPr>
            <a:picLocks noChangeAspect="1"/>
          </p:cNvPicPr>
          <p:nvPr/>
        </p:nvPicPr>
        <p:blipFill>
          <a:blip r:embed="rId5"/>
          <a:stretch>
            <a:fillRect/>
          </a:stretch>
        </p:blipFill>
        <p:spPr>
          <a:xfrm>
            <a:off x="7328724" y="4235732"/>
            <a:ext cx="228600" cy="228600"/>
          </a:xfrm>
          <a:prstGeom prst="rect">
            <a:avLst/>
          </a:prstGeom>
        </p:spPr>
      </p:pic>
      <p:sp>
        <p:nvSpPr>
          <p:cNvPr id="30" name="Text Placeholder 17">
            <a:extLst>
              <a:ext uri="{FF2B5EF4-FFF2-40B4-BE49-F238E27FC236}">
                <a16:creationId xmlns:a16="http://schemas.microsoft.com/office/drawing/2014/main" id="{69A10649-1DC1-74EC-B596-A97080CDD64E}"/>
              </a:ext>
            </a:extLst>
          </p:cNvPr>
          <p:cNvSpPr txBox="1">
            <a:spLocks/>
          </p:cNvSpPr>
          <p:nvPr/>
        </p:nvSpPr>
        <p:spPr>
          <a:xfrm>
            <a:off x="7573092" y="2251949"/>
            <a:ext cx="2870087" cy="1755019"/>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buNone/>
              <a:tabLst>
                <a:tab pos="88107" algn="l"/>
              </a:tabLst>
              <a:defRPr/>
            </a:pPr>
            <a:r>
              <a:rPr lang="fr-FR" sz="1200" b="0" spc="0">
                <a:solidFill>
                  <a:srgbClr val="282830"/>
                </a:solidFill>
                <a:latin typeface="Avenir Next LT Pro" panose="020B0504020202020204" pitchFamily="34" charset="77"/>
              </a:rPr>
              <a:t>Morgane </a:t>
            </a:r>
            <a:r>
              <a:rPr lang="fr-FR" sz="1200" b="0" spc="0" err="1">
                <a:solidFill>
                  <a:srgbClr val="282830"/>
                </a:solidFill>
                <a:latin typeface="Avenir Next LT Pro" panose="020B0504020202020204" pitchFamily="34" charset="77"/>
              </a:rPr>
              <a:t>is</a:t>
            </a:r>
            <a:r>
              <a:rPr lang="fr-FR" sz="1200" b="0" spc="0">
                <a:solidFill>
                  <a:srgbClr val="282830"/>
                </a:solidFill>
                <a:latin typeface="Avenir Next LT Pro" panose="020B0504020202020204" pitchFamily="34" charset="77"/>
              </a:rPr>
              <a:t> fluent in French &amp; English</a:t>
            </a:r>
          </a:p>
        </p:txBody>
      </p:sp>
      <p:sp>
        <p:nvSpPr>
          <p:cNvPr id="31" name="Text Placeholder 11">
            <a:extLst>
              <a:ext uri="{FF2B5EF4-FFF2-40B4-BE49-F238E27FC236}">
                <a16:creationId xmlns:a16="http://schemas.microsoft.com/office/drawing/2014/main" id="{01368F03-551A-7E93-6207-366C271F517D}"/>
              </a:ext>
            </a:extLst>
          </p:cNvPr>
          <p:cNvSpPr txBox="1">
            <a:spLocks/>
          </p:cNvSpPr>
          <p:nvPr/>
        </p:nvSpPr>
        <p:spPr>
          <a:xfrm>
            <a:off x="7547152" y="1801806"/>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lang="fr-FR" sz="1800" spc="-25" err="1">
                <a:solidFill>
                  <a:srgbClr val="282830"/>
                </a:solidFill>
                <a:latin typeface="Avenir Next LT Pro" panose="020B0504020202020204" pitchFamily="34" charset="77"/>
                <a:cs typeface="Arial"/>
              </a:rPr>
              <a:t>Languages</a:t>
            </a:r>
            <a:r>
              <a:rPr kumimoji="0" lang="fr-FR" sz="1800" b="1" i="0" u="none" strike="noStrike" kern="1200" cap="none" spc="-25" normalizeH="0" baseline="0" noProof="0">
                <a:ln>
                  <a:noFill/>
                </a:ln>
                <a:solidFill>
                  <a:srgbClr val="282830"/>
                </a:solidFill>
                <a:effectLst/>
                <a:uLnTx/>
                <a:uFillTx/>
                <a:latin typeface="Avenir Next LT Pro" panose="020B0504020202020204" pitchFamily="34" charset="77"/>
              </a:rPr>
              <a:t> </a:t>
            </a:r>
          </a:p>
        </p:txBody>
      </p:sp>
      <p:pic>
        <p:nvPicPr>
          <p:cNvPr id="32" name="Picture 31">
            <a:extLst>
              <a:ext uri="{FF2B5EF4-FFF2-40B4-BE49-F238E27FC236}">
                <a16:creationId xmlns:a16="http://schemas.microsoft.com/office/drawing/2014/main" id="{F25017C5-A192-CB25-4A7D-5BC0C6433B0B}"/>
              </a:ext>
            </a:extLst>
          </p:cNvPr>
          <p:cNvPicPr>
            <a:picLocks noChangeAspect="1"/>
          </p:cNvPicPr>
          <p:nvPr/>
        </p:nvPicPr>
        <p:blipFill>
          <a:blip r:embed="rId6"/>
          <a:stretch>
            <a:fillRect/>
          </a:stretch>
        </p:blipFill>
        <p:spPr>
          <a:xfrm>
            <a:off x="7309902" y="1908798"/>
            <a:ext cx="203200" cy="196850"/>
          </a:xfrm>
          <a:prstGeom prst="rect">
            <a:avLst/>
          </a:prstGeom>
        </p:spPr>
      </p:pic>
      <p:pic>
        <p:nvPicPr>
          <p:cNvPr id="2" name="Picture 50">
            <a:extLst>
              <a:ext uri="{FF2B5EF4-FFF2-40B4-BE49-F238E27FC236}">
                <a16:creationId xmlns:a16="http://schemas.microsoft.com/office/drawing/2014/main" id="{8114485A-21E9-426A-CEEE-CCD6FA3206D6}"/>
              </a:ext>
            </a:extLst>
          </p:cNvPr>
          <p:cNvPicPr>
            <a:picLocks noChangeAspect="1"/>
          </p:cNvPicPr>
          <p:nvPr/>
        </p:nvPicPr>
        <p:blipFill>
          <a:blip r:embed="rId7"/>
          <a:stretch>
            <a:fillRect/>
          </a:stretch>
        </p:blipFill>
        <p:spPr>
          <a:xfrm>
            <a:off x="7343877" y="2717025"/>
            <a:ext cx="152400" cy="222250"/>
          </a:xfrm>
          <a:prstGeom prst="rect">
            <a:avLst/>
          </a:prstGeom>
        </p:spPr>
      </p:pic>
    </p:spTree>
    <p:extLst>
      <p:ext uri="{BB962C8B-B14F-4D97-AF65-F5344CB8AC3E}">
        <p14:creationId xmlns:p14="http://schemas.microsoft.com/office/powerpoint/2010/main" val="2228196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B3D3-6C77-DB7B-C59B-D2FAEF1A886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316F5A-E29F-2506-5227-789233425A0D}"/>
              </a:ext>
            </a:extLst>
          </p:cNvPr>
          <p:cNvSpPr>
            <a:spLocks noGrp="1"/>
          </p:cNvSpPr>
          <p:nvPr>
            <p:ph type="body" sz="quarter" idx="11"/>
          </p:nvPr>
        </p:nvSpPr>
        <p:spPr>
          <a:xfrm>
            <a:off x="3793895" y="560957"/>
            <a:ext cx="7805783" cy="654844"/>
          </a:xfrm>
        </p:spPr>
        <p:txBody>
          <a:bodyPr lIns="91440" tIns="45720" rIns="91440" bIns="45720" anchor="t"/>
          <a:lstStyle/>
          <a:p>
            <a:r>
              <a:rPr lang="en-GB">
                <a:latin typeface="AvenirNext LT Pro Bold"/>
                <a:cs typeface="Arial"/>
              </a:rPr>
              <a:t>Meet </a:t>
            </a:r>
            <a:r>
              <a:rPr lang="en-GB" sz="4800" b="0">
                <a:gradFill>
                  <a:gsLst>
                    <a:gs pos="100000">
                      <a:srgbClr val="B79E60"/>
                    </a:gs>
                    <a:gs pos="0">
                      <a:srgbClr val="B79E60"/>
                    </a:gs>
                    <a:gs pos="54000">
                      <a:srgbClr val="DFCF84"/>
                    </a:gs>
                  </a:gsLst>
                  <a:lin ang="2700000" scaled="0"/>
                </a:gradFill>
                <a:latin typeface="Bodoni MT"/>
                <a:cs typeface="Arial"/>
              </a:rPr>
              <a:t>Axelle </a:t>
            </a:r>
            <a:r>
              <a:rPr lang="en-GB" sz="4800" b="0" err="1">
                <a:gradFill>
                  <a:gsLst>
                    <a:gs pos="100000">
                      <a:srgbClr val="B79E60"/>
                    </a:gs>
                    <a:gs pos="0">
                      <a:srgbClr val="B79E60"/>
                    </a:gs>
                    <a:gs pos="54000">
                      <a:srgbClr val="DFCF84"/>
                    </a:gs>
                  </a:gsLst>
                  <a:lin ang="2700000" scaled="0"/>
                </a:gradFill>
                <a:latin typeface="Bodoni MT"/>
                <a:cs typeface="Arial"/>
              </a:rPr>
              <a:t>Verrydt</a:t>
            </a:r>
            <a:endParaRPr lang="en-GB" sz="4800" b="0">
              <a:gradFill>
                <a:gsLst>
                  <a:gs pos="100000">
                    <a:srgbClr val="B79E60"/>
                  </a:gs>
                  <a:gs pos="0">
                    <a:srgbClr val="B79E60"/>
                  </a:gs>
                  <a:gs pos="54000">
                    <a:srgbClr val="DFCF84"/>
                  </a:gs>
                </a:gsLst>
                <a:lin ang="2700000" scaled="0"/>
              </a:gradFill>
              <a:latin typeface="Bodoni MT"/>
              <a:cs typeface="Arial"/>
            </a:endParaRPr>
          </a:p>
        </p:txBody>
      </p:sp>
      <p:sp>
        <p:nvSpPr>
          <p:cNvPr id="4" name="Text Placeholder 3">
            <a:extLst>
              <a:ext uri="{FF2B5EF4-FFF2-40B4-BE49-F238E27FC236}">
                <a16:creationId xmlns:a16="http://schemas.microsoft.com/office/drawing/2014/main" id="{83D2E820-0A01-DB11-80FC-269609285745}"/>
              </a:ext>
            </a:extLst>
          </p:cNvPr>
          <p:cNvSpPr>
            <a:spLocks noGrp="1"/>
          </p:cNvSpPr>
          <p:nvPr>
            <p:ph type="body" sz="quarter" idx="12"/>
          </p:nvPr>
        </p:nvSpPr>
        <p:spPr>
          <a:xfrm>
            <a:off x="3793897" y="1146962"/>
            <a:ext cx="8056233" cy="475343"/>
          </a:xfrm>
        </p:spPr>
        <p:txBody>
          <a:bodyPr lIns="91440" tIns="45720" rIns="91440" bIns="45720" anchor="t"/>
          <a:lstStyle/>
          <a:p>
            <a:r>
              <a:rPr lang="en-GB">
                <a:latin typeface="Avenir Next LT Pro"/>
                <a:cs typeface="Arial"/>
              </a:rPr>
              <a:t>Account Executive/Project Coordinator</a:t>
            </a:r>
            <a:endParaRPr lang="en-GB">
              <a:latin typeface="Avenir Next LT Pro" panose="020B0504020202020204" pitchFamily="34" charset="77"/>
            </a:endParaRPr>
          </a:p>
        </p:txBody>
      </p:sp>
      <p:sp>
        <p:nvSpPr>
          <p:cNvPr id="44" name="Text Placeholder 11">
            <a:extLst>
              <a:ext uri="{FF2B5EF4-FFF2-40B4-BE49-F238E27FC236}">
                <a16:creationId xmlns:a16="http://schemas.microsoft.com/office/drawing/2014/main" id="{8F1F8AB5-781C-3107-FE30-FBDEB8619663}"/>
              </a:ext>
            </a:extLst>
          </p:cNvPr>
          <p:cNvSpPr txBox="1">
            <a:spLocks/>
          </p:cNvSpPr>
          <p:nvPr/>
        </p:nvSpPr>
        <p:spPr>
          <a:xfrm>
            <a:off x="4036685" y="2113817"/>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BE" sz="1800" b="1" i="0" u="none" strike="noStrike" kern="1200" cap="none" spc="-25" normalizeH="0" baseline="0" noProof="0">
                <a:ln>
                  <a:noFill/>
                </a:ln>
                <a:solidFill>
                  <a:srgbClr val="282830"/>
                </a:solidFill>
                <a:effectLst/>
                <a:uLnTx/>
                <a:uFillTx/>
                <a:latin typeface="Avenir Next LT Pro" panose="020B0504020202020204" pitchFamily="34" charset="77"/>
              </a:rPr>
              <a:t>Work experience</a:t>
            </a:r>
          </a:p>
        </p:txBody>
      </p:sp>
      <p:pic>
        <p:nvPicPr>
          <p:cNvPr id="45" name="Picture 44">
            <a:extLst>
              <a:ext uri="{FF2B5EF4-FFF2-40B4-BE49-F238E27FC236}">
                <a16:creationId xmlns:a16="http://schemas.microsoft.com/office/drawing/2014/main" id="{40B2FE05-E5BF-B422-D139-8E29649F3C3C}"/>
              </a:ext>
            </a:extLst>
          </p:cNvPr>
          <p:cNvPicPr>
            <a:picLocks noChangeAspect="1"/>
          </p:cNvPicPr>
          <p:nvPr/>
        </p:nvPicPr>
        <p:blipFill>
          <a:blip r:embed="rId3"/>
          <a:stretch>
            <a:fillRect/>
          </a:stretch>
        </p:blipFill>
        <p:spPr>
          <a:xfrm>
            <a:off x="3799435" y="2225889"/>
            <a:ext cx="203200" cy="165100"/>
          </a:xfrm>
          <a:prstGeom prst="rect">
            <a:avLst/>
          </a:prstGeom>
        </p:spPr>
      </p:pic>
      <p:sp>
        <p:nvSpPr>
          <p:cNvPr id="5" name="Text Placeholder 17">
            <a:extLst>
              <a:ext uri="{FF2B5EF4-FFF2-40B4-BE49-F238E27FC236}">
                <a16:creationId xmlns:a16="http://schemas.microsoft.com/office/drawing/2014/main" id="{DDF001F1-034E-69AF-890F-8166BE99B4D3}"/>
              </a:ext>
            </a:extLst>
          </p:cNvPr>
          <p:cNvSpPr txBox="1">
            <a:spLocks/>
          </p:cNvSpPr>
          <p:nvPr/>
        </p:nvSpPr>
        <p:spPr>
          <a:xfrm>
            <a:off x="4092280" y="2611293"/>
            <a:ext cx="3137263" cy="3282415"/>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Account Executive</a:t>
            </a: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2024 - present | Happiness Brussels</a:t>
            </a: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 </a:t>
            </a:r>
          </a:p>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Marketing Intern</a:t>
            </a: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2023 | Carlton - Madagascar</a:t>
            </a:r>
          </a:p>
          <a:p>
            <a:pPr marL="0" indent="0" defTabSz="914355">
              <a:lnSpc>
                <a:spcPct val="100000"/>
              </a:lnSpc>
              <a:buClr>
                <a:srgbClr val="FFFFFF"/>
              </a:buClr>
              <a:buNone/>
              <a:tabLst>
                <a:tab pos="88107" algn="l"/>
                <a:tab pos="172244" algn="l"/>
              </a:tabLst>
              <a:defRPr/>
            </a:pPr>
            <a:r>
              <a:rPr lang="en-GB" sz="1200" b="0" spc="0">
                <a:solidFill>
                  <a:srgbClr val="8A8B90"/>
                </a:solidFill>
                <a:latin typeface="Avenir Next LT Pro" panose="020B0504020202020204" pitchFamily="34" charset="77"/>
              </a:rPr>
              <a:t> </a:t>
            </a: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2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100" b="0" spc="0">
              <a:solidFill>
                <a:srgbClr val="8A8B90"/>
              </a:solidFill>
              <a:latin typeface="Avenir Next LT Pro" panose="020B0504020202020204" pitchFamily="34" charset="77"/>
            </a:endParaRPr>
          </a:p>
          <a:p>
            <a:pPr marL="0" indent="0" defTabSz="914355">
              <a:lnSpc>
                <a:spcPct val="100000"/>
              </a:lnSpc>
              <a:buClr>
                <a:srgbClr val="FFFFFF"/>
              </a:buClr>
              <a:buNone/>
              <a:tabLst>
                <a:tab pos="88107" algn="l"/>
                <a:tab pos="172244" algn="l"/>
              </a:tabLst>
            </a:pPr>
            <a:endParaRPr lang="en-GB" sz="1300" spc="0">
              <a:solidFill>
                <a:srgbClr val="282830"/>
              </a:solidFill>
              <a:latin typeface="Avenir Next LT Pro" panose="020B0504020202020204" pitchFamily="34" charset="77"/>
            </a:endParaRPr>
          </a:p>
        </p:txBody>
      </p:sp>
      <p:sp>
        <p:nvSpPr>
          <p:cNvPr id="11" name="Text Placeholder 11">
            <a:extLst>
              <a:ext uri="{FF2B5EF4-FFF2-40B4-BE49-F238E27FC236}">
                <a16:creationId xmlns:a16="http://schemas.microsoft.com/office/drawing/2014/main" id="{D5984ABE-8418-8FC4-D04F-91BE1FAB6265}"/>
              </a:ext>
            </a:extLst>
          </p:cNvPr>
          <p:cNvSpPr txBox="1">
            <a:spLocks/>
          </p:cNvSpPr>
          <p:nvPr/>
        </p:nvSpPr>
        <p:spPr>
          <a:xfrm>
            <a:off x="4053370" y="3766457"/>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GB" sz="1800" b="1" i="0" u="none" strike="noStrike" kern="1200" cap="none" spc="-25" normalizeH="0" baseline="0" noProof="0">
                <a:ln>
                  <a:noFill/>
                </a:ln>
                <a:solidFill>
                  <a:srgbClr val="282830"/>
                </a:solidFill>
                <a:effectLst/>
                <a:uLnTx/>
                <a:uFillTx/>
                <a:latin typeface="Avenir Next LT Pro" panose="020B0504020202020204" pitchFamily="34" charset="77"/>
              </a:rPr>
              <a:t>Education</a:t>
            </a:r>
          </a:p>
        </p:txBody>
      </p:sp>
      <p:pic>
        <p:nvPicPr>
          <p:cNvPr id="12" name="Picture 11">
            <a:extLst>
              <a:ext uri="{FF2B5EF4-FFF2-40B4-BE49-F238E27FC236}">
                <a16:creationId xmlns:a16="http://schemas.microsoft.com/office/drawing/2014/main" id="{E47430AA-2BDF-C654-0AA5-2106DCA65367}"/>
              </a:ext>
            </a:extLst>
          </p:cNvPr>
          <p:cNvPicPr>
            <a:picLocks noChangeAspect="1"/>
          </p:cNvPicPr>
          <p:nvPr/>
        </p:nvPicPr>
        <p:blipFill>
          <a:blip r:embed="rId4"/>
          <a:stretch>
            <a:fillRect/>
          </a:stretch>
        </p:blipFill>
        <p:spPr>
          <a:xfrm>
            <a:off x="3793895" y="3875800"/>
            <a:ext cx="247650" cy="152400"/>
          </a:xfrm>
          <a:prstGeom prst="rect">
            <a:avLst/>
          </a:prstGeom>
        </p:spPr>
      </p:pic>
      <p:sp>
        <p:nvSpPr>
          <p:cNvPr id="13" name="Text Placeholder 17">
            <a:extLst>
              <a:ext uri="{FF2B5EF4-FFF2-40B4-BE49-F238E27FC236}">
                <a16:creationId xmlns:a16="http://schemas.microsoft.com/office/drawing/2014/main" id="{73725E32-3B6E-0521-74C5-5B03369E9A98}"/>
              </a:ext>
            </a:extLst>
          </p:cNvPr>
          <p:cNvSpPr txBox="1">
            <a:spLocks/>
          </p:cNvSpPr>
          <p:nvPr/>
        </p:nvSpPr>
        <p:spPr>
          <a:xfrm>
            <a:off x="4092280" y="4230204"/>
            <a:ext cx="2978944" cy="603643"/>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pPr>
            <a:r>
              <a:rPr lang="en-GB" sz="1200" spc="0">
                <a:solidFill>
                  <a:srgbClr val="282830"/>
                </a:solidFill>
                <a:latin typeface="Avenir Next LT Pro" panose="020B0504020202020204" pitchFamily="34" charset="77"/>
              </a:rPr>
              <a:t>Communication</a:t>
            </a:r>
            <a:br>
              <a:rPr lang="en-GB" sz="1200" spc="0">
                <a:solidFill>
                  <a:srgbClr val="282830"/>
                </a:solidFill>
                <a:latin typeface="Avenir Next LT Pro" panose="020B0504020202020204" pitchFamily="34" charset="77"/>
              </a:rPr>
            </a:br>
            <a:r>
              <a:rPr lang="en-GB" sz="1200" b="0" spc="0">
                <a:solidFill>
                  <a:srgbClr val="8A8B90"/>
                </a:solidFill>
                <a:latin typeface="Avenir Next LT Pro" panose="020B0504020202020204" pitchFamily="34" charset="77"/>
              </a:rPr>
              <a:t>European Communication School - Brussels</a:t>
            </a:r>
          </a:p>
          <a:p>
            <a:pPr marL="0" indent="0" defTabSz="914355">
              <a:lnSpc>
                <a:spcPct val="100000"/>
              </a:lnSpc>
              <a:buNone/>
              <a:tabLst>
                <a:tab pos="88107" algn="l"/>
              </a:tabLst>
            </a:pPr>
            <a:endParaRPr lang="en-GB" sz="1200" b="0" spc="0">
              <a:solidFill>
                <a:srgbClr val="8A8B90"/>
              </a:solidFill>
              <a:latin typeface="Avenir Next LT Pro" panose="020B0504020202020204" pitchFamily="34" charset="77"/>
            </a:endParaRPr>
          </a:p>
        </p:txBody>
      </p:sp>
      <p:pic>
        <p:nvPicPr>
          <p:cNvPr id="7" name="Espace réservé pour une image  6">
            <a:extLst>
              <a:ext uri="{FF2B5EF4-FFF2-40B4-BE49-F238E27FC236}">
                <a16:creationId xmlns:a16="http://schemas.microsoft.com/office/drawing/2014/main" id="{61CA4C90-1D06-47FE-2CDE-275EA97C9049}"/>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p:blipFill>
        <p:spPr/>
      </p:pic>
      <p:sp>
        <p:nvSpPr>
          <p:cNvPr id="26" name="Text Placeholder 4">
            <a:extLst>
              <a:ext uri="{FF2B5EF4-FFF2-40B4-BE49-F238E27FC236}">
                <a16:creationId xmlns:a16="http://schemas.microsoft.com/office/drawing/2014/main" id="{AE28ABD7-A3E4-52CF-3DBC-D9FFC4A1C867}"/>
              </a:ext>
            </a:extLst>
          </p:cNvPr>
          <p:cNvSpPr>
            <a:spLocks noGrp="1"/>
          </p:cNvSpPr>
          <p:nvPr>
            <p:ph type="body" sz="quarter" idx="13"/>
          </p:nvPr>
        </p:nvSpPr>
        <p:spPr>
          <a:xfrm>
            <a:off x="467441" y="3567907"/>
            <a:ext cx="3024311" cy="1988344"/>
          </a:xfrm>
        </p:spPr>
        <p:txBody>
          <a:bodyPr/>
          <a:lstStyle/>
          <a:p>
            <a:pPr rtl="0"/>
            <a:r>
              <a:rPr lang="en-GB">
                <a:latin typeface="Avenir Next LT Pro" panose="020B0504020202020204" pitchFamily="34" charset="77"/>
              </a:rPr>
              <a:t>'Anything that changes </a:t>
            </a:r>
            <a:r>
              <a:rPr lang="en-GB">
                <a:gradFill>
                  <a:gsLst>
                    <a:gs pos="100000">
                      <a:srgbClr val="B79E60"/>
                    </a:gs>
                    <a:gs pos="0">
                      <a:srgbClr val="B79E60"/>
                    </a:gs>
                    <a:gs pos="54000">
                      <a:srgbClr val="DFCF84"/>
                    </a:gs>
                  </a:gsLst>
                  <a:lin ang="2700000" scaled="0"/>
                </a:gradFill>
                <a:latin typeface="Avenir Next LT Pro" panose="020B0504020202020204" pitchFamily="34" charset="77"/>
              </a:rPr>
              <a:t>your values </a:t>
            </a:r>
            <a:r>
              <a:rPr lang="en-GB">
                <a:latin typeface="Avenir Next LT Pro" panose="020B0504020202020204" pitchFamily="34" charset="77"/>
              </a:rPr>
              <a:t>changes your behaviour'  </a:t>
            </a:r>
          </a:p>
        </p:txBody>
      </p:sp>
      <p:sp>
        <p:nvSpPr>
          <p:cNvPr id="27" name="Text Placeholder 17">
            <a:extLst>
              <a:ext uri="{FF2B5EF4-FFF2-40B4-BE49-F238E27FC236}">
                <a16:creationId xmlns:a16="http://schemas.microsoft.com/office/drawing/2014/main" id="{DF2EAE3A-19B0-2F85-EACE-82500A316848}"/>
              </a:ext>
            </a:extLst>
          </p:cNvPr>
          <p:cNvSpPr txBox="1">
            <a:spLocks/>
          </p:cNvSpPr>
          <p:nvPr/>
        </p:nvSpPr>
        <p:spPr>
          <a:xfrm>
            <a:off x="7424979" y="3831174"/>
            <a:ext cx="3476963" cy="920467"/>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indent="0" defTabSz="914355">
              <a:lnSpc>
                <a:spcPct val="100000"/>
              </a:lnSpc>
              <a:buNone/>
              <a:tabLst>
                <a:tab pos="88107" algn="l"/>
              </a:tabLst>
              <a:defRPr/>
            </a:pPr>
            <a:r>
              <a:rPr lang="en-GB" sz="1200" b="0" spc="0" err="1">
                <a:solidFill>
                  <a:srgbClr val="282830"/>
                </a:solidFill>
                <a:latin typeface="Avenir Next LT Pro" panose="020B0504020202020204" pitchFamily="34" charset="77"/>
              </a:rPr>
              <a:t>O’Tacos</a:t>
            </a:r>
            <a:r>
              <a:rPr lang="en-GB" sz="1200" b="0" spc="0">
                <a:solidFill>
                  <a:srgbClr val="282830"/>
                </a:solidFill>
                <a:latin typeface="Avenir Next LT Pro" panose="020B0504020202020204" pitchFamily="34" charset="77"/>
              </a:rPr>
              <a:t>, Quick </a:t>
            </a:r>
          </a:p>
        </p:txBody>
      </p:sp>
      <p:sp>
        <p:nvSpPr>
          <p:cNvPr id="28" name="Text Placeholder 11">
            <a:extLst>
              <a:ext uri="{FF2B5EF4-FFF2-40B4-BE49-F238E27FC236}">
                <a16:creationId xmlns:a16="http://schemas.microsoft.com/office/drawing/2014/main" id="{FDA7485B-9723-7451-BA2D-8DD0F40EACF6}"/>
              </a:ext>
            </a:extLst>
          </p:cNvPr>
          <p:cNvSpPr txBox="1">
            <a:spLocks/>
          </p:cNvSpPr>
          <p:nvPr/>
        </p:nvSpPr>
        <p:spPr>
          <a:xfrm>
            <a:off x="7399039" y="3431850"/>
            <a:ext cx="3997446" cy="198272"/>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defTabSz="914355">
              <a:defRPr/>
            </a:pPr>
            <a:r>
              <a:rPr lang="fr-FR" sz="1800" spc="-25">
                <a:solidFill>
                  <a:srgbClr val="282830"/>
                </a:solidFill>
                <a:latin typeface="Avenir Next LT Pro" panose="020B0504020202020204" pitchFamily="34" charset="77"/>
                <a:cs typeface="Arial"/>
              </a:rPr>
              <a:t>Relevant  </a:t>
            </a:r>
            <a:r>
              <a:rPr lang="fr-FR" sz="1800" spc="-25" err="1">
                <a:solidFill>
                  <a:srgbClr val="282830"/>
                </a:solidFill>
                <a:latin typeface="Avenir Next LT Pro" panose="020B0504020202020204" pitchFamily="34" charset="77"/>
                <a:cs typeface="Arial"/>
              </a:rPr>
              <a:t>experience</a:t>
            </a:r>
            <a:endParaRPr kumimoji="0" lang="fr-FR" sz="1800" b="1" i="0" u="none" strike="noStrike" kern="1200" cap="none" spc="-25" normalizeH="0" baseline="0" noProof="0">
              <a:ln>
                <a:noFill/>
              </a:ln>
              <a:solidFill>
                <a:srgbClr val="282830"/>
              </a:solidFill>
              <a:effectLst/>
              <a:uLnTx/>
              <a:uFillTx/>
              <a:latin typeface="Avenir Next LT Pro" panose="020B0504020202020204" pitchFamily="34" charset="77"/>
            </a:endParaRPr>
          </a:p>
        </p:txBody>
      </p:sp>
      <p:pic>
        <p:nvPicPr>
          <p:cNvPr id="29" name="Picture 28">
            <a:extLst>
              <a:ext uri="{FF2B5EF4-FFF2-40B4-BE49-F238E27FC236}">
                <a16:creationId xmlns:a16="http://schemas.microsoft.com/office/drawing/2014/main" id="{716D4EE0-790F-6294-61E4-7884B329304B}"/>
              </a:ext>
            </a:extLst>
          </p:cNvPr>
          <p:cNvPicPr>
            <a:picLocks noChangeAspect="1"/>
          </p:cNvPicPr>
          <p:nvPr/>
        </p:nvPicPr>
        <p:blipFill>
          <a:blip r:embed="rId6"/>
          <a:stretch>
            <a:fillRect/>
          </a:stretch>
        </p:blipFill>
        <p:spPr>
          <a:xfrm>
            <a:off x="7161789" y="3512173"/>
            <a:ext cx="228600" cy="228600"/>
          </a:xfrm>
          <a:prstGeom prst="rect">
            <a:avLst/>
          </a:prstGeom>
        </p:spPr>
      </p:pic>
      <p:sp>
        <p:nvSpPr>
          <p:cNvPr id="30" name="Text Placeholder 17">
            <a:extLst>
              <a:ext uri="{FF2B5EF4-FFF2-40B4-BE49-F238E27FC236}">
                <a16:creationId xmlns:a16="http://schemas.microsoft.com/office/drawing/2014/main" id="{94AF2FBE-02A5-CADE-839C-27DEF5E6BD1B}"/>
              </a:ext>
            </a:extLst>
          </p:cNvPr>
          <p:cNvSpPr txBox="1">
            <a:spLocks/>
          </p:cNvSpPr>
          <p:nvPr/>
        </p:nvSpPr>
        <p:spPr>
          <a:xfrm>
            <a:off x="7525346" y="2608015"/>
            <a:ext cx="2870087" cy="1755019"/>
          </a:xfrm>
          <a:prstGeom prst="rect">
            <a:avLst/>
          </a:prstGeom>
          <a:ln>
            <a:noFill/>
          </a:ln>
        </p:spPr>
        <p:txBody>
          <a:bodyPr/>
          <a:lstStyle>
            <a:lvl1pPr marL="571500" indent="-571500" algn="l" defTabSz="1828709" rtl="0" eaLnBrk="1" latinLnBrk="0" hangingPunct="1">
              <a:lnSpc>
                <a:spcPct val="106000"/>
              </a:lnSpc>
              <a:spcBef>
                <a:spcPts val="0"/>
              </a:spcBef>
              <a:spcAft>
                <a:spcPts val="0"/>
              </a:spcAft>
              <a:buFont typeface="Arial" panose="020B0604020202020204" pitchFamily="34" charset="0"/>
              <a:buChar char="•"/>
              <a:tabLst/>
              <a:defRPr sz="2600" b="1" i="0" kern="1200" spc="-50">
                <a:solidFill>
                  <a:schemeClr val="tx1"/>
                </a:solidFill>
                <a:latin typeface="Arial" panose="020B0604020202020204" pitchFamily="34" charset="0"/>
                <a:ea typeface="+mn-ea"/>
                <a:cs typeface="Arial" panose="020B0604020202020204" pitchFamily="34" charset="0"/>
              </a:defRPr>
            </a:lvl1pPr>
            <a:lvl2pPr marL="648000" indent="0" algn="l" defTabSz="1828709" rtl="0" eaLnBrk="1" latinLnBrk="0" hangingPunct="1">
              <a:lnSpc>
                <a:spcPct val="100000"/>
              </a:lnSpc>
              <a:spcBef>
                <a:spcPts val="2600"/>
              </a:spcBef>
              <a:spcAft>
                <a:spcPts val="0"/>
              </a:spcAft>
              <a:buSzPct val="80000"/>
              <a:buFont typeface="Courier New" panose="02070309020205020404" pitchFamily="49" charset="0"/>
              <a:buNone/>
              <a:tabLst/>
              <a:defRPr sz="2000" kern="1200" cap="none" spc="-50" baseline="0">
                <a:solidFill>
                  <a:schemeClr val="accent3"/>
                </a:solidFill>
                <a:latin typeface="Arial" panose="020B0604020202020204" pitchFamily="34" charset="0"/>
                <a:ea typeface="+mn-ea"/>
                <a:cs typeface="Arial" panose="020B0604020202020204" pitchFamily="34" charset="0"/>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tab pos="88107" algn="l"/>
              </a:tabLst>
              <a:defRPr/>
            </a:pP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Axelle is fluent in Dutch, French </a:t>
            </a:r>
            <a:b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br>
            <a:r>
              <a:rPr kumimoji="0" lang="en-GB" sz="1200" b="0" i="0" u="none" strike="noStrike" kern="1200" cap="none" spc="0" normalizeH="0" baseline="0" noProof="0">
                <a:ln>
                  <a:noFill/>
                </a:ln>
                <a:solidFill>
                  <a:srgbClr val="282830"/>
                </a:solidFill>
                <a:effectLst/>
                <a:uLnTx/>
                <a:uFillTx/>
                <a:latin typeface="Avenir Next LT Pro" panose="020B0504020202020204" pitchFamily="34" charset="77"/>
              </a:rPr>
              <a:t>and English.</a:t>
            </a:r>
          </a:p>
        </p:txBody>
      </p:sp>
      <p:sp>
        <p:nvSpPr>
          <p:cNvPr id="31" name="Text Placeholder 11">
            <a:extLst>
              <a:ext uri="{FF2B5EF4-FFF2-40B4-BE49-F238E27FC236}">
                <a16:creationId xmlns:a16="http://schemas.microsoft.com/office/drawing/2014/main" id="{7A4B0AEF-9BE9-0AB3-8A3C-58A16249AF00}"/>
              </a:ext>
            </a:extLst>
          </p:cNvPr>
          <p:cNvSpPr txBox="1">
            <a:spLocks/>
          </p:cNvSpPr>
          <p:nvPr/>
        </p:nvSpPr>
        <p:spPr>
          <a:xfrm>
            <a:off x="7470918" y="2139263"/>
            <a:ext cx="2978944" cy="245269"/>
          </a:xfrm>
          <a:prstGeom prst="rect">
            <a:avLst/>
          </a:prstGeom>
        </p:spPr>
        <p:txBody>
          <a:bodyPr/>
          <a:lstStyle>
            <a:lvl1pPr marL="0" indent="0" algn="l" defTabSz="1828709" rtl="0" eaLnBrk="1" latinLnBrk="0" hangingPunct="1">
              <a:lnSpc>
                <a:spcPct val="106000"/>
              </a:lnSpc>
              <a:spcBef>
                <a:spcPts val="0"/>
              </a:spcBef>
              <a:spcAft>
                <a:spcPts val="0"/>
              </a:spcAft>
              <a:buFont typeface="Arial" panose="020B0604020202020204" pitchFamily="34" charset="0"/>
              <a:buNone/>
              <a:tabLst/>
              <a:defRPr sz="3600" b="1" i="0" kern="1200" spc="-50">
                <a:solidFill>
                  <a:schemeClr val="tx1"/>
                </a:solidFill>
                <a:latin typeface="Arial" panose="020B0604020202020204" pitchFamily="34" charset="0"/>
                <a:ea typeface="+mn-ea"/>
                <a:cs typeface="Arial" panose="020B0604020202020204" pitchFamily="34" charset="0"/>
              </a:defRPr>
            </a:lvl1pPr>
            <a:lvl2pPr marL="1209600" indent="-561600" algn="l" defTabSz="1828709" rtl="0" eaLnBrk="1" latinLnBrk="0" hangingPunct="1">
              <a:lnSpc>
                <a:spcPct val="106000"/>
              </a:lnSpc>
              <a:spcBef>
                <a:spcPts val="2600"/>
              </a:spcBef>
              <a:spcAft>
                <a:spcPts val="0"/>
              </a:spcAft>
              <a:buSzPct val="80000"/>
              <a:buFont typeface="Courier New" panose="02070309020205020404" pitchFamily="49" charset="0"/>
              <a:buChar char="o"/>
              <a:tabLst/>
              <a:defRPr sz="3600" kern="1200" cap="none" spc="-50" baseline="0">
                <a:solidFill>
                  <a:schemeClr val="tx1"/>
                </a:solidFill>
                <a:latin typeface="+mn-lt"/>
                <a:ea typeface="+mn-ea"/>
                <a:cs typeface="+mn-cs"/>
              </a:defRPr>
            </a:lvl2pPr>
            <a:lvl3pPr marL="0" indent="0" algn="l" defTabSz="1828709" rtl="0" eaLnBrk="1" latinLnBrk="0" hangingPunct="1">
              <a:lnSpc>
                <a:spcPct val="106000"/>
              </a:lnSpc>
              <a:spcBef>
                <a:spcPts val="0"/>
              </a:spcBef>
              <a:spcAft>
                <a:spcPts val="0"/>
              </a:spcAft>
              <a:buSzPct val="95000"/>
              <a:buFont typeface="System Font Regular"/>
              <a:buNone/>
              <a:tabLst/>
              <a:defRPr sz="3600" kern="1200" spc="-50" baseline="0">
                <a:solidFill>
                  <a:schemeClr val="tx1"/>
                </a:solidFill>
                <a:latin typeface="+mn-lt"/>
                <a:ea typeface="+mn-ea"/>
                <a:cs typeface="+mn-cs"/>
              </a:defRPr>
            </a:lvl3pPr>
            <a:lvl4pPr marL="0" indent="0" algn="l" defTabSz="1828709" rtl="0" eaLnBrk="1" latinLnBrk="0" hangingPunct="1">
              <a:lnSpc>
                <a:spcPct val="106000"/>
              </a:lnSpc>
              <a:spcBef>
                <a:spcPts val="0"/>
              </a:spcBef>
              <a:spcAft>
                <a:spcPts val="0"/>
              </a:spcAft>
              <a:buFont typeface="Arial" panose="020B0604020202020204" pitchFamily="34" charset="0"/>
              <a:buNone/>
              <a:tabLst/>
              <a:defRPr sz="3600" kern="1200" spc="-50" baseline="0">
                <a:solidFill>
                  <a:schemeClr val="tx1"/>
                </a:solidFill>
                <a:latin typeface="+mn-lt"/>
                <a:ea typeface="+mn-ea"/>
                <a:cs typeface="+mn-cs"/>
              </a:defRPr>
            </a:lvl4pPr>
            <a:lvl5pPr marL="0" indent="0" algn="l" defTabSz="1828709" rtl="0" eaLnBrk="1" latinLnBrk="0" hangingPunct="1">
              <a:lnSpc>
                <a:spcPct val="106000"/>
              </a:lnSpc>
              <a:spcBef>
                <a:spcPts val="0"/>
              </a:spcBef>
              <a:spcAft>
                <a:spcPts val="0"/>
              </a:spcAft>
              <a:buFont typeface="System Font Regular"/>
              <a:buNone/>
              <a:tabLst/>
              <a:defRPr sz="3600" b="0" i="0" kern="1200" spc="-50" baseline="0">
                <a:solidFill>
                  <a:schemeClr val="tx1"/>
                </a:solidFill>
                <a:latin typeface="+mn-lt"/>
                <a:ea typeface="+mn-ea"/>
                <a:cs typeface="Toyota Type Semibold" panose="020B0502020202020204" pitchFamily="34" charset="0"/>
              </a:defRPr>
            </a:lvl5pPr>
            <a:lvl6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6pPr>
            <a:lvl7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7pPr>
            <a:lvl8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8pPr>
            <a:lvl9pPr marL="0" indent="0" algn="l" defTabSz="1828709" rtl="0" eaLnBrk="1" latinLnBrk="0" hangingPunct="1">
              <a:lnSpc>
                <a:spcPct val="117000"/>
              </a:lnSpc>
              <a:spcBef>
                <a:spcPts val="0"/>
              </a:spcBef>
              <a:spcAft>
                <a:spcPts val="0"/>
              </a:spcAft>
              <a:buFont typeface="Arial" panose="020B0604020202020204" pitchFamily="34" charset="0"/>
              <a:buNone/>
              <a:tabLst/>
              <a:defRPr sz="2200" kern="1200">
                <a:solidFill>
                  <a:schemeClr val="tx1"/>
                </a:solidFill>
                <a:latin typeface="+mn-lt"/>
                <a:ea typeface="+mn-ea"/>
                <a:cs typeface="+mn-cs"/>
              </a:defRPr>
            </a:lvl9pPr>
          </a:lstStyle>
          <a:p>
            <a:pPr marL="0" marR="0" lvl="0" indent="0" algn="l" defTabSz="914355" rtl="0" eaLnBrk="1" fontAlgn="auto" latinLnBrk="0" hangingPunct="1">
              <a:lnSpc>
                <a:spcPct val="106000"/>
              </a:lnSpc>
              <a:spcBef>
                <a:spcPts val="0"/>
              </a:spcBef>
              <a:spcAft>
                <a:spcPts val="0"/>
              </a:spcAft>
              <a:buClrTx/>
              <a:buSzTx/>
              <a:buFont typeface="Arial" panose="020B0604020202020204" pitchFamily="34" charset="0"/>
              <a:buNone/>
              <a:tabLst/>
              <a:defRPr/>
            </a:pPr>
            <a:r>
              <a:rPr lang="fr-FR" sz="1800" spc="-25" err="1">
                <a:solidFill>
                  <a:srgbClr val="282830"/>
                </a:solidFill>
                <a:latin typeface="Avenir Next LT Pro" panose="020B0504020202020204" pitchFamily="34" charset="77"/>
                <a:cs typeface="Arial"/>
              </a:rPr>
              <a:t>Languages</a:t>
            </a:r>
            <a:r>
              <a:rPr kumimoji="0" lang="fr-FR" sz="1800" b="1" i="0" u="none" strike="noStrike" kern="1200" cap="none" spc="-25" normalizeH="0" baseline="0" noProof="0">
                <a:ln>
                  <a:noFill/>
                </a:ln>
                <a:solidFill>
                  <a:srgbClr val="282830"/>
                </a:solidFill>
                <a:effectLst/>
                <a:uLnTx/>
                <a:uFillTx/>
                <a:latin typeface="Avenir Next LT Pro" panose="020B0504020202020204" pitchFamily="34" charset="77"/>
              </a:rPr>
              <a:t> </a:t>
            </a:r>
          </a:p>
        </p:txBody>
      </p:sp>
      <p:pic>
        <p:nvPicPr>
          <p:cNvPr id="32" name="Picture 31">
            <a:extLst>
              <a:ext uri="{FF2B5EF4-FFF2-40B4-BE49-F238E27FC236}">
                <a16:creationId xmlns:a16="http://schemas.microsoft.com/office/drawing/2014/main" id="{1DE9060D-5228-0E29-47FC-A5648A84F9E9}"/>
              </a:ext>
            </a:extLst>
          </p:cNvPr>
          <p:cNvPicPr>
            <a:picLocks noChangeAspect="1"/>
          </p:cNvPicPr>
          <p:nvPr/>
        </p:nvPicPr>
        <p:blipFill>
          <a:blip r:embed="rId7"/>
          <a:stretch>
            <a:fillRect/>
          </a:stretch>
        </p:blipFill>
        <p:spPr>
          <a:xfrm>
            <a:off x="7233668" y="2246255"/>
            <a:ext cx="203200" cy="196850"/>
          </a:xfrm>
          <a:prstGeom prst="rect">
            <a:avLst/>
          </a:prstGeom>
        </p:spPr>
      </p:pic>
      <p:pic>
        <p:nvPicPr>
          <p:cNvPr id="6" name="Picture 5">
            <a:extLst>
              <a:ext uri="{FF2B5EF4-FFF2-40B4-BE49-F238E27FC236}">
                <a16:creationId xmlns:a16="http://schemas.microsoft.com/office/drawing/2014/main" id="{1981E4F4-7903-8BF5-46B6-B9EE1F425B3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874714" y="5414933"/>
            <a:ext cx="986875" cy="1217503"/>
          </a:xfrm>
          <a:prstGeom prst="rect">
            <a:avLst/>
          </a:prstGeom>
          <a:solidFill>
            <a:schemeClr val="bg1"/>
          </a:solidFill>
        </p:spPr>
      </p:pic>
    </p:spTree>
    <p:extLst>
      <p:ext uri="{BB962C8B-B14F-4D97-AF65-F5344CB8AC3E}">
        <p14:creationId xmlns:p14="http://schemas.microsoft.com/office/powerpoint/2010/main" val="38067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59BCE-10F5-418A-02C9-CAF86706BF4C}"/>
            </a:ext>
          </a:extLst>
        </p:cNvPr>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3" name="Inkt 2">
                <a:extLst>
                  <a:ext uri="{FF2B5EF4-FFF2-40B4-BE49-F238E27FC236}">
                    <a16:creationId xmlns:a16="http://schemas.microsoft.com/office/drawing/2014/main" id="{32C16501-2319-12E9-8AB1-54D7024BE7BD}"/>
                  </a:ext>
                </a:extLst>
              </p14:cNvPr>
              <p14:cNvContentPartPr/>
              <p14:nvPr/>
            </p14:nvContentPartPr>
            <p14:xfrm>
              <a:off x="3891829" y="2298480"/>
              <a:ext cx="13368" cy="13368"/>
            </p14:xfrm>
          </p:contentPart>
        </mc:Choice>
        <mc:Fallback>
          <p:pic>
            <p:nvPicPr>
              <p:cNvPr id="3" name="Inkt 2">
                <a:extLst>
                  <a:ext uri="{FF2B5EF4-FFF2-40B4-BE49-F238E27FC236}">
                    <a16:creationId xmlns:a16="http://schemas.microsoft.com/office/drawing/2014/main" id="{32C16501-2319-12E9-8AB1-54D7024BE7BD}"/>
                  </a:ext>
                </a:extLst>
              </p:cNvPr>
              <p:cNvPicPr/>
              <p:nvPr/>
            </p:nvPicPr>
            <p:blipFill>
              <a:blip r:embed="rId3"/>
              <a:stretch>
                <a:fillRect/>
              </a:stretch>
            </p:blipFill>
            <p:spPr>
              <a:xfrm>
                <a:off x="3669029" y="1630080"/>
                <a:ext cx="454512" cy="133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t 3">
                <a:extLst>
                  <a:ext uri="{FF2B5EF4-FFF2-40B4-BE49-F238E27FC236}">
                    <a16:creationId xmlns:a16="http://schemas.microsoft.com/office/drawing/2014/main" id="{8BC393A4-74C2-0C2A-DCCE-4B4E947FD79D}"/>
                  </a:ext>
                </a:extLst>
              </p14:cNvPr>
              <p14:cNvContentPartPr/>
              <p14:nvPr/>
            </p14:nvContentPartPr>
            <p14:xfrm>
              <a:off x="3528584" y="2562484"/>
              <a:ext cx="13368" cy="13368"/>
            </p14:xfrm>
          </p:contentPart>
        </mc:Choice>
        <mc:Fallback>
          <p:pic>
            <p:nvPicPr>
              <p:cNvPr id="4" name="Inkt 3">
                <a:extLst>
                  <a:ext uri="{FF2B5EF4-FFF2-40B4-BE49-F238E27FC236}">
                    <a16:creationId xmlns:a16="http://schemas.microsoft.com/office/drawing/2014/main" id="{8BC393A4-74C2-0C2A-DCCE-4B4E947FD79D}"/>
                  </a:ext>
                </a:extLst>
              </p:cNvPr>
              <p:cNvPicPr/>
              <p:nvPr/>
            </p:nvPicPr>
            <p:blipFill>
              <a:blip r:embed="rId5"/>
              <a:stretch>
                <a:fillRect/>
              </a:stretch>
            </p:blipFill>
            <p:spPr>
              <a:xfrm>
                <a:off x="2860184" y="2511069"/>
                <a:ext cx="1336800" cy="11517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t 6">
                <a:extLst>
                  <a:ext uri="{FF2B5EF4-FFF2-40B4-BE49-F238E27FC236}">
                    <a16:creationId xmlns:a16="http://schemas.microsoft.com/office/drawing/2014/main" id="{2D63D95C-F37F-2543-E9FD-E194D1741206}"/>
                  </a:ext>
                </a:extLst>
              </p14:cNvPr>
              <p14:cNvContentPartPr/>
              <p14:nvPr/>
            </p14:nvContentPartPr>
            <p14:xfrm>
              <a:off x="3371401" y="2443282"/>
              <a:ext cx="13368" cy="13368"/>
            </p14:xfrm>
          </p:contentPart>
        </mc:Choice>
        <mc:Fallback>
          <p:pic>
            <p:nvPicPr>
              <p:cNvPr id="7" name="Inkt 6">
                <a:extLst>
                  <a:ext uri="{FF2B5EF4-FFF2-40B4-BE49-F238E27FC236}">
                    <a16:creationId xmlns:a16="http://schemas.microsoft.com/office/drawing/2014/main" id="{2D63D95C-F37F-2543-E9FD-E194D1741206}"/>
                  </a:ext>
                </a:extLst>
              </p:cNvPr>
              <p:cNvPicPr/>
              <p:nvPr/>
            </p:nvPicPr>
            <p:blipFill>
              <a:blip r:embed="rId7"/>
              <a:stretch>
                <a:fillRect/>
              </a:stretch>
            </p:blipFill>
            <p:spPr>
              <a:xfrm>
                <a:off x="2703001" y="2359732"/>
                <a:ext cx="1336800" cy="1787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t 7">
                <a:extLst>
                  <a:ext uri="{FF2B5EF4-FFF2-40B4-BE49-F238E27FC236}">
                    <a16:creationId xmlns:a16="http://schemas.microsoft.com/office/drawing/2014/main" id="{A6B34989-4F3E-E8B4-2724-9A780B1056A9}"/>
                  </a:ext>
                </a:extLst>
              </p14:cNvPr>
              <p14:cNvContentPartPr/>
              <p14:nvPr/>
            </p14:nvContentPartPr>
            <p14:xfrm>
              <a:off x="3471246" y="3113409"/>
              <a:ext cx="13368" cy="13368"/>
            </p14:xfrm>
          </p:contentPart>
        </mc:Choice>
        <mc:Fallback>
          <p:pic>
            <p:nvPicPr>
              <p:cNvPr id="8" name="Inkt 7">
                <a:extLst>
                  <a:ext uri="{FF2B5EF4-FFF2-40B4-BE49-F238E27FC236}">
                    <a16:creationId xmlns:a16="http://schemas.microsoft.com/office/drawing/2014/main" id="{A6B34989-4F3E-E8B4-2724-9A780B1056A9}"/>
                  </a:ext>
                </a:extLst>
              </p:cNvPr>
              <p:cNvPicPr/>
              <p:nvPr/>
            </p:nvPicPr>
            <p:blipFill>
              <a:blip r:embed="rId9"/>
              <a:stretch>
                <a:fillRect/>
              </a:stretch>
            </p:blipFill>
            <p:spPr>
              <a:xfrm>
                <a:off x="2802846" y="2890609"/>
                <a:ext cx="1336800" cy="45451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t 8">
                <a:extLst>
                  <a:ext uri="{FF2B5EF4-FFF2-40B4-BE49-F238E27FC236}">
                    <a16:creationId xmlns:a16="http://schemas.microsoft.com/office/drawing/2014/main" id="{A9514567-C47D-C535-9C9A-A9BB465ED7F0}"/>
                  </a:ext>
                </a:extLst>
              </p14:cNvPr>
              <p14:cNvContentPartPr/>
              <p14:nvPr/>
            </p14:nvContentPartPr>
            <p14:xfrm>
              <a:off x="-679230" y="4184420"/>
              <a:ext cx="13368" cy="13368"/>
            </p14:xfrm>
          </p:contentPart>
        </mc:Choice>
        <mc:Fallback>
          <p:pic>
            <p:nvPicPr>
              <p:cNvPr id="9" name="Inkt 8">
                <a:extLst>
                  <a:ext uri="{FF2B5EF4-FFF2-40B4-BE49-F238E27FC236}">
                    <a16:creationId xmlns:a16="http://schemas.microsoft.com/office/drawing/2014/main" id="{A9514567-C47D-C535-9C9A-A9BB465ED7F0}"/>
                  </a:ext>
                </a:extLst>
              </p:cNvPr>
              <p:cNvPicPr/>
              <p:nvPr/>
            </p:nvPicPr>
            <p:blipFill>
              <a:blip r:embed="rId11"/>
              <a:stretch>
                <a:fillRect/>
              </a:stretch>
            </p:blipFill>
            <p:spPr>
              <a:xfrm>
                <a:off x="-1347630" y="3516020"/>
                <a:ext cx="1336800" cy="1336800"/>
              </a:xfrm>
              <a:prstGeom prst="rect">
                <a:avLst/>
              </a:prstGeom>
            </p:spPr>
          </p:pic>
        </mc:Fallback>
      </mc:AlternateContent>
      <p:sp>
        <p:nvSpPr>
          <p:cNvPr id="10" name="Text Placeholder 1">
            <a:extLst>
              <a:ext uri="{FF2B5EF4-FFF2-40B4-BE49-F238E27FC236}">
                <a16:creationId xmlns:a16="http://schemas.microsoft.com/office/drawing/2014/main" id="{D873108F-995E-608D-E8C1-81C2D184C9B0}"/>
              </a:ext>
            </a:extLst>
          </p:cNvPr>
          <p:cNvSpPr>
            <a:spLocks noGrp="1"/>
          </p:cNvSpPr>
          <p:nvPr>
            <p:ph type="body" sz="quarter" idx="18"/>
          </p:nvPr>
        </p:nvSpPr>
        <p:spPr>
          <a:xfrm>
            <a:off x="914852" y="3032636"/>
            <a:ext cx="10362296" cy="1313569"/>
          </a:xfrm>
        </p:spPr>
        <p:txBody>
          <a:bodyPr lIns="91440" tIns="45720" rIns="91440" bIns="45720" anchor="ctr"/>
          <a:lstStyle/>
          <a:p>
            <a:pPr>
              <a:lnSpc>
                <a:spcPct val="100000"/>
              </a:lnSpc>
            </a:pPr>
            <a:r>
              <a:rPr lang="en-GB" sz="4000">
                <a:latin typeface="Avenir Next LT Pro" panose="020B0504020202020204" pitchFamily="34" charset="77"/>
              </a:rPr>
              <a:t>Wat </a:t>
            </a:r>
            <a:r>
              <a:rPr lang="en-GB" sz="4000" err="1">
                <a:latin typeface="Avenir Next LT Pro" panose="020B0504020202020204" pitchFamily="34" charset="77"/>
              </a:rPr>
              <a:t>leuk</a:t>
            </a:r>
            <a:r>
              <a:rPr lang="en-GB" sz="4000">
                <a:latin typeface="Avenir Next LT Pro" panose="020B0504020202020204" pitchFamily="34" charset="77"/>
              </a:rPr>
              <a:t> </a:t>
            </a:r>
            <a:r>
              <a:rPr lang="en-GB" sz="4000" err="1">
                <a:latin typeface="Avenir Next LT Pro" panose="020B0504020202020204" pitchFamily="34" charset="77"/>
              </a:rPr>
              <a:t>dat</a:t>
            </a:r>
            <a:r>
              <a:rPr lang="en-GB" sz="4000">
                <a:latin typeface="Avenir Next LT Pro" panose="020B0504020202020204" pitchFamily="34" charset="77"/>
              </a:rPr>
              <a:t> </a:t>
            </a:r>
            <a:r>
              <a:rPr lang="en-GB" sz="4000" err="1">
                <a:latin typeface="Avenir Next LT Pro" panose="020B0504020202020204" pitchFamily="34" charset="77"/>
              </a:rPr>
              <a:t>jullie</a:t>
            </a:r>
            <a:r>
              <a:rPr lang="en-GB" sz="4000">
                <a:latin typeface="Avenir Next LT Pro" panose="020B0504020202020204" pitchFamily="34" charset="77"/>
              </a:rPr>
              <a:t> </a:t>
            </a:r>
            <a:r>
              <a:rPr lang="en-GB" sz="4000" err="1">
                <a:latin typeface="Avenir Next LT Pro" panose="020B0504020202020204" pitchFamily="34" charset="77"/>
              </a:rPr>
              <a:t>ons</a:t>
            </a:r>
            <a:r>
              <a:rPr lang="en-GB" sz="4000">
                <a:latin typeface="Avenir Next LT Pro" panose="020B0504020202020204" pitchFamily="34" charset="77"/>
              </a:rPr>
              <a:t> </a:t>
            </a:r>
            <a:r>
              <a:rPr lang="en-GB" sz="4000" err="1">
                <a:latin typeface="Avenir Next LT Pro" panose="020B0504020202020204" pitchFamily="34" charset="77"/>
              </a:rPr>
              <a:t>hebben</a:t>
            </a:r>
            <a:r>
              <a:rPr lang="en-GB" sz="4000">
                <a:latin typeface="Avenir Next LT Pro" panose="020B0504020202020204" pitchFamily="34" charset="77"/>
              </a:rPr>
              <a:t> </a:t>
            </a:r>
            <a:r>
              <a:rPr lang="en-GB" sz="4000" err="1">
                <a:latin typeface="Avenir Next LT Pro" panose="020B0504020202020204" pitchFamily="34" charset="77"/>
              </a:rPr>
              <a:t>gevraagd</a:t>
            </a:r>
            <a:r>
              <a:rPr lang="en-GB" sz="4000">
                <a:latin typeface="Avenir Next LT Pro" panose="020B0504020202020204" pitchFamily="34" charset="77"/>
              </a:rPr>
              <a:t> om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een</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voorstel</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a:t>
            </a:r>
            <a:r>
              <a:rPr lang="en-GB" sz="4000">
                <a:latin typeface="Avenir Next LT Pro" panose="020B0504020202020204" pitchFamily="34" charset="77"/>
              </a:rPr>
              <a:t>op papier </a:t>
            </a:r>
            <a:r>
              <a:rPr lang="en-GB" sz="4000" err="1">
                <a:latin typeface="Avenir Next LT Pro" panose="020B0504020202020204" pitchFamily="34" charset="77"/>
              </a:rPr>
              <a:t>te</a:t>
            </a:r>
            <a:r>
              <a:rPr lang="en-GB" sz="4000">
                <a:latin typeface="Avenir Next LT Pro" panose="020B0504020202020204" pitchFamily="34" charset="77"/>
              </a:rPr>
              <a:t> </a:t>
            </a:r>
            <a:r>
              <a:rPr lang="en-GB" sz="4000" err="1">
                <a:latin typeface="Avenir Next LT Pro" panose="020B0504020202020204" pitchFamily="34" charset="77"/>
              </a:rPr>
              <a:t>zetten</a:t>
            </a:r>
            <a:r>
              <a:rPr lang="en-GB" sz="4000">
                <a:latin typeface="Avenir Next LT Pro" panose="020B0504020202020204" pitchFamily="34" charset="77"/>
              </a:rPr>
              <a:t> op basis van </a:t>
            </a:r>
            <a:r>
              <a:rPr lang="en-GB" sz="4000" err="1">
                <a:latin typeface="Avenir Next LT Pro" panose="020B0504020202020204" pitchFamily="34" charset="77"/>
              </a:rPr>
              <a:t>jullie</a:t>
            </a:r>
            <a:r>
              <a:rPr lang="en-GB" sz="4000">
                <a:latin typeface="Avenir Next LT Pro" panose="020B0504020202020204" pitchFamily="34" charset="77"/>
              </a:rPr>
              <a:t> </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RFQ.</a:t>
            </a:r>
            <a:endParaRPr lang="en-GB" sz="2000" b="0"/>
          </a:p>
        </p:txBody>
      </p:sp>
      <p:sp>
        <p:nvSpPr>
          <p:cNvPr id="2" name="Text Placeholder 3">
            <a:extLst>
              <a:ext uri="{FF2B5EF4-FFF2-40B4-BE49-F238E27FC236}">
                <a16:creationId xmlns:a16="http://schemas.microsoft.com/office/drawing/2014/main" id="{339A93D4-09D1-C317-A466-82A727B2A52A}"/>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1"/>
                </a:solidFill>
              </a:rPr>
              <a:t>HALLO HAPPINESS</a:t>
            </a:r>
          </a:p>
        </p:txBody>
      </p:sp>
      <p:cxnSp>
        <p:nvCxnSpPr>
          <p:cNvPr id="11" name="Straight Connector 10">
            <a:extLst>
              <a:ext uri="{FF2B5EF4-FFF2-40B4-BE49-F238E27FC236}">
                <a16:creationId xmlns:a16="http://schemas.microsoft.com/office/drawing/2014/main" id="{E01BE7C1-E0FD-5253-C785-06291BB9A187}"/>
              </a:ext>
            </a:extLst>
          </p:cNvPr>
          <p:cNvCxnSpPr>
            <a:cxnSpLocks/>
          </p:cNvCxnSpPr>
          <p:nvPr/>
        </p:nvCxnSpPr>
        <p:spPr>
          <a:xfrm>
            <a:off x="437390" y="583661"/>
            <a:ext cx="2407410" cy="0"/>
          </a:xfrm>
          <a:prstGeom prst="line">
            <a:avLst/>
          </a:prstGeom>
          <a:noFill/>
          <a:ln w="12700" cap="flat" cmpd="sng" algn="ctr">
            <a:solidFill>
              <a:srgbClr val="DCCF7F"/>
            </a:solidFill>
            <a:prstDash val="solid"/>
            <a:miter lim="800000"/>
          </a:ln>
          <a:effectLst/>
        </p:spPr>
      </p:cxnSp>
    </p:spTree>
    <p:extLst>
      <p:ext uri="{BB962C8B-B14F-4D97-AF65-F5344CB8AC3E}">
        <p14:creationId xmlns:p14="http://schemas.microsoft.com/office/powerpoint/2010/main" val="47625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ECE6-F054-7557-E39B-36B2F7081B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E450C0-FE33-D875-FB2D-CE57CBAFA2D2}"/>
              </a:ext>
            </a:extLst>
          </p:cNvPr>
          <p:cNvSpPr>
            <a:spLocks noGrp="1"/>
          </p:cNvSpPr>
          <p:nvPr>
            <p:ph type="body" sz="quarter" idx="18"/>
          </p:nvPr>
        </p:nvSpPr>
        <p:spPr>
          <a:xfrm>
            <a:off x="914852" y="2772215"/>
            <a:ext cx="10362296" cy="1313569"/>
          </a:xfrm>
        </p:spPr>
        <p:txBody>
          <a:bodyPr lIns="91440" tIns="45720" rIns="91440" bIns="45720" anchor="ctr"/>
          <a:lstStyle/>
          <a:p>
            <a:pPr>
              <a:lnSpc>
                <a:spcPct val="100000"/>
              </a:lnSpc>
            </a:pPr>
            <a:r>
              <a:rPr lang="en-GB" sz="4000">
                <a:latin typeface="Avenir Next LT Pro"/>
              </a:rPr>
              <a:t>Als </a:t>
            </a:r>
            <a:r>
              <a:rPr lang="en-GB" sz="4000" err="1">
                <a:latin typeface="Avenir Next LT Pro"/>
              </a:rPr>
              <a:t>antwoord</a:t>
            </a:r>
            <a:r>
              <a:rPr lang="en-GB" sz="4000">
                <a:latin typeface="Avenir Next LT Pro"/>
              </a:rPr>
              <a:t> </a:t>
            </a:r>
            <a:r>
              <a:rPr lang="en-GB" sz="4000" err="1">
                <a:latin typeface="Avenir Next LT Pro"/>
              </a:rPr>
              <a:t>hebben</a:t>
            </a:r>
            <a:r>
              <a:rPr lang="en-GB" sz="4000">
                <a:latin typeface="Avenir Next LT Pro"/>
              </a:rPr>
              <a:t> </a:t>
            </a:r>
            <a:r>
              <a:rPr lang="en-GB" sz="4000" err="1">
                <a:latin typeface="Avenir Next LT Pro"/>
              </a:rPr>
              <a:t>wij</a:t>
            </a:r>
            <a:r>
              <a:rPr lang="en-GB" sz="4000">
                <a:latin typeface="Avenir Next LT Pro"/>
              </a:rPr>
              <a:t> </a:t>
            </a:r>
            <a:r>
              <a:rPr lang="en-GB" sz="4000" err="1">
                <a:latin typeface="Avenir Next LT Pro"/>
              </a:rPr>
              <a:t>een</a:t>
            </a:r>
            <a:r>
              <a:rPr lang="en-GB" sz="4000">
                <a:latin typeface="Avenir Next LT Pro"/>
              </a:rPr>
              <a:t> </a:t>
            </a:r>
            <a:r>
              <a:rPr lang="en-GB" sz="4000" err="1">
                <a:latin typeface="Avenir Next LT Pro"/>
              </a:rPr>
              <a:t>uniek</a:t>
            </a:r>
            <a:r>
              <a:rPr lang="en-GB" sz="4000">
                <a:latin typeface="Avenir Next LT Pro"/>
              </a:rPr>
              <a:t> </a:t>
            </a:r>
            <a:r>
              <a:rPr lang="en-GB" sz="4000">
                <a:gradFill>
                  <a:gsLst>
                    <a:gs pos="0">
                      <a:srgbClr val="B89B57"/>
                    </a:gs>
                    <a:gs pos="50442">
                      <a:srgbClr val="DCCF81"/>
                    </a:gs>
                    <a:gs pos="99000">
                      <a:srgbClr val="B89B57"/>
                    </a:gs>
                  </a:gsLst>
                  <a:lin ang="2700000" scaled="1"/>
                </a:gradFill>
                <a:latin typeface="Avenir Next LT Pro"/>
              </a:rPr>
              <a:t>Happiness Anywhere </a:t>
            </a:r>
            <a:r>
              <a:rPr lang="en-GB" sz="4000">
                <a:latin typeface="Avenir Next LT Pro"/>
              </a:rPr>
              <a:t>team </a:t>
            </a:r>
            <a:r>
              <a:rPr lang="en-GB" sz="4000" err="1">
                <a:latin typeface="Avenir Next LT Pro"/>
              </a:rPr>
              <a:t>samengesteld</a:t>
            </a:r>
            <a:r>
              <a:rPr lang="en-GB" sz="4000">
                <a:latin typeface="Avenir Next LT Pro"/>
              </a:rPr>
              <a:t> </a:t>
            </a:r>
            <a:r>
              <a:rPr lang="en-GB" sz="4000" err="1">
                <a:latin typeface="Avenir Next LT Pro"/>
              </a:rPr>
              <a:t>voor</a:t>
            </a:r>
            <a:r>
              <a:rPr lang="en-GB" sz="4000">
                <a:latin typeface="Avenir Next LT Pro"/>
              </a:rPr>
              <a:t> ICI PARIS XL.</a:t>
            </a:r>
          </a:p>
        </p:txBody>
      </p:sp>
      <p:sp>
        <p:nvSpPr>
          <p:cNvPr id="5" name="Text Placeholder 3">
            <a:extLst>
              <a:ext uri="{FF2B5EF4-FFF2-40B4-BE49-F238E27FC236}">
                <a16:creationId xmlns:a16="http://schemas.microsoft.com/office/drawing/2014/main" id="{F6A35D09-C8F9-68F5-8689-3C12BE7D15E9}"/>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1"/>
                </a:solidFill>
              </a:rPr>
              <a:t>HALLO HAPPINESS</a:t>
            </a:r>
          </a:p>
        </p:txBody>
      </p:sp>
      <p:cxnSp>
        <p:nvCxnSpPr>
          <p:cNvPr id="6" name="Straight Connector 5">
            <a:extLst>
              <a:ext uri="{FF2B5EF4-FFF2-40B4-BE49-F238E27FC236}">
                <a16:creationId xmlns:a16="http://schemas.microsoft.com/office/drawing/2014/main" id="{2D85A589-448C-53B2-6931-38733377BD99}"/>
              </a:ext>
            </a:extLst>
          </p:cNvPr>
          <p:cNvCxnSpPr>
            <a:cxnSpLocks/>
          </p:cNvCxnSpPr>
          <p:nvPr/>
        </p:nvCxnSpPr>
        <p:spPr>
          <a:xfrm>
            <a:off x="437390" y="583661"/>
            <a:ext cx="2407410" cy="0"/>
          </a:xfrm>
          <a:prstGeom prst="line">
            <a:avLst/>
          </a:prstGeom>
          <a:noFill/>
          <a:ln w="12700" cap="flat" cmpd="sng" algn="ctr">
            <a:solidFill>
              <a:srgbClr val="DCCF7F"/>
            </a:solidFill>
            <a:prstDash val="solid"/>
            <a:miter lim="800000"/>
          </a:ln>
          <a:effectLst/>
        </p:spPr>
      </p:cxnSp>
      <mc:AlternateContent xmlns:mc="http://schemas.openxmlformats.org/markup-compatibility/2006">
        <mc:Choice xmlns:p14="http://schemas.microsoft.com/office/powerpoint/2010/main" Requires="p14">
          <p:contentPart p14:bwMode="auto" r:id="rId2">
            <p14:nvContentPartPr>
              <p14:cNvPr id="3" name="Inkt 2">
                <a:extLst>
                  <a:ext uri="{FF2B5EF4-FFF2-40B4-BE49-F238E27FC236}">
                    <a16:creationId xmlns:a16="http://schemas.microsoft.com/office/drawing/2014/main" id="{1A8283CF-7B95-A752-E575-6D03C9A49952}"/>
                  </a:ext>
                </a:extLst>
              </p14:cNvPr>
              <p14:cNvContentPartPr/>
              <p14:nvPr/>
            </p14:nvContentPartPr>
            <p14:xfrm>
              <a:off x="3891829" y="2298480"/>
              <a:ext cx="13368" cy="13368"/>
            </p14:xfrm>
          </p:contentPart>
        </mc:Choice>
        <mc:Fallback>
          <p:pic>
            <p:nvPicPr>
              <p:cNvPr id="3" name="Inkt 2">
                <a:extLst>
                  <a:ext uri="{FF2B5EF4-FFF2-40B4-BE49-F238E27FC236}">
                    <a16:creationId xmlns:a16="http://schemas.microsoft.com/office/drawing/2014/main" id="{1A8283CF-7B95-A752-E575-6D03C9A49952}"/>
                  </a:ext>
                </a:extLst>
              </p:cNvPr>
              <p:cNvPicPr/>
              <p:nvPr/>
            </p:nvPicPr>
            <p:blipFill>
              <a:blip r:embed="rId3"/>
              <a:stretch>
                <a:fillRect/>
              </a:stretch>
            </p:blipFill>
            <p:spPr>
              <a:xfrm>
                <a:off x="3669029" y="1630080"/>
                <a:ext cx="454512" cy="133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t 3">
                <a:extLst>
                  <a:ext uri="{FF2B5EF4-FFF2-40B4-BE49-F238E27FC236}">
                    <a16:creationId xmlns:a16="http://schemas.microsoft.com/office/drawing/2014/main" id="{126E04D9-AAE6-8F3B-7F4D-1A81CBDD0CD3}"/>
                  </a:ext>
                </a:extLst>
              </p14:cNvPr>
              <p14:cNvContentPartPr/>
              <p14:nvPr/>
            </p14:nvContentPartPr>
            <p14:xfrm>
              <a:off x="3528584" y="2562484"/>
              <a:ext cx="13368" cy="13368"/>
            </p14:xfrm>
          </p:contentPart>
        </mc:Choice>
        <mc:Fallback>
          <p:pic>
            <p:nvPicPr>
              <p:cNvPr id="4" name="Inkt 3">
                <a:extLst>
                  <a:ext uri="{FF2B5EF4-FFF2-40B4-BE49-F238E27FC236}">
                    <a16:creationId xmlns:a16="http://schemas.microsoft.com/office/drawing/2014/main" id="{126E04D9-AAE6-8F3B-7F4D-1A81CBDD0CD3}"/>
                  </a:ext>
                </a:extLst>
              </p:cNvPr>
              <p:cNvPicPr/>
              <p:nvPr/>
            </p:nvPicPr>
            <p:blipFill>
              <a:blip r:embed="rId5"/>
              <a:stretch>
                <a:fillRect/>
              </a:stretch>
            </p:blipFill>
            <p:spPr>
              <a:xfrm>
                <a:off x="2860184" y="2511069"/>
                <a:ext cx="1336800" cy="11517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t 6">
                <a:extLst>
                  <a:ext uri="{FF2B5EF4-FFF2-40B4-BE49-F238E27FC236}">
                    <a16:creationId xmlns:a16="http://schemas.microsoft.com/office/drawing/2014/main" id="{2101B46B-FAE7-B22D-51CF-D3E4FAB5AB37}"/>
                  </a:ext>
                </a:extLst>
              </p14:cNvPr>
              <p14:cNvContentPartPr/>
              <p14:nvPr/>
            </p14:nvContentPartPr>
            <p14:xfrm>
              <a:off x="3371401" y="2443282"/>
              <a:ext cx="13368" cy="13368"/>
            </p14:xfrm>
          </p:contentPart>
        </mc:Choice>
        <mc:Fallback>
          <p:pic>
            <p:nvPicPr>
              <p:cNvPr id="7" name="Inkt 6">
                <a:extLst>
                  <a:ext uri="{FF2B5EF4-FFF2-40B4-BE49-F238E27FC236}">
                    <a16:creationId xmlns:a16="http://schemas.microsoft.com/office/drawing/2014/main" id="{2101B46B-FAE7-B22D-51CF-D3E4FAB5AB37}"/>
                  </a:ext>
                </a:extLst>
              </p:cNvPr>
              <p:cNvPicPr/>
              <p:nvPr/>
            </p:nvPicPr>
            <p:blipFill>
              <a:blip r:embed="rId7"/>
              <a:stretch>
                <a:fillRect/>
              </a:stretch>
            </p:blipFill>
            <p:spPr>
              <a:xfrm>
                <a:off x="2703001" y="2359732"/>
                <a:ext cx="1336800" cy="1787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t 7">
                <a:extLst>
                  <a:ext uri="{FF2B5EF4-FFF2-40B4-BE49-F238E27FC236}">
                    <a16:creationId xmlns:a16="http://schemas.microsoft.com/office/drawing/2014/main" id="{A63A2894-18FD-4E38-497D-8F7B4939E033}"/>
                  </a:ext>
                </a:extLst>
              </p14:cNvPr>
              <p14:cNvContentPartPr/>
              <p14:nvPr/>
            </p14:nvContentPartPr>
            <p14:xfrm>
              <a:off x="3471246" y="3113409"/>
              <a:ext cx="13368" cy="13368"/>
            </p14:xfrm>
          </p:contentPart>
        </mc:Choice>
        <mc:Fallback>
          <p:pic>
            <p:nvPicPr>
              <p:cNvPr id="8" name="Inkt 7">
                <a:extLst>
                  <a:ext uri="{FF2B5EF4-FFF2-40B4-BE49-F238E27FC236}">
                    <a16:creationId xmlns:a16="http://schemas.microsoft.com/office/drawing/2014/main" id="{A63A2894-18FD-4E38-497D-8F7B4939E033}"/>
                  </a:ext>
                </a:extLst>
              </p:cNvPr>
              <p:cNvPicPr/>
              <p:nvPr/>
            </p:nvPicPr>
            <p:blipFill>
              <a:blip r:embed="rId9"/>
              <a:stretch>
                <a:fillRect/>
              </a:stretch>
            </p:blipFill>
            <p:spPr>
              <a:xfrm>
                <a:off x="2802846" y="2890609"/>
                <a:ext cx="1336800" cy="45451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t 8">
                <a:extLst>
                  <a:ext uri="{FF2B5EF4-FFF2-40B4-BE49-F238E27FC236}">
                    <a16:creationId xmlns:a16="http://schemas.microsoft.com/office/drawing/2014/main" id="{037577AF-AB29-AA71-3A57-AF2A6F63D2A3}"/>
                  </a:ext>
                </a:extLst>
              </p14:cNvPr>
              <p14:cNvContentPartPr/>
              <p14:nvPr/>
            </p14:nvContentPartPr>
            <p14:xfrm>
              <a:off x="-679230" y="4184420"/>
              <a:ext cx="13368" cy="13368"/>
            </p14:xfrm>
          </p:contentPart>
        </mc:Choice>
        <mc:Fallback>
          <p:pic>
            <p:nvPicPr>
              <p:cNvPr id="9" name="Inkt 8">
                <a:extLst>
                  <a:ext uri="{FF2B5EF4-FFF2-40B4-BE49-F238E27FC236}">
                    <a16:creationId xmlns:a16="http://schemas.microsoft.com/office/drawing/2014/main" id="{037577AF-AB29-AA71-3A57-AF2A6F63D2A3}"/>
                  </a:ext>
                </a:extLst>
              </p:cNvPr>
              <p:cNvPicPr/>
              <p:nvPr/>
            </p:nvPicPr>
            <p:blipFill>
              <a:blip r:embed="rId11"/>
              <a:stretch>
                <a:fillRect/>
              </a:stretch>
            </p:blipFill>
            <p:spPr>
              <a:xfrm>
                <a:off x="-1347630" y="3516020"/>
                <a:ext cx="1336800" cy="1336800"/>
              </a:xfrm>
              <a:prstGeom prst="rect">
                <a:avLst/>
              </a:prstGeom>
            </p:spPr>
          </p:pic>
        </mc:Fallback>
      </mc:AlternateContent>
    </p:spTree>
    <p:extLst>
      <p:ext uri="{BB962C8B-B14F-4D97-AF65-F5344CB8AC3E}">
        <p14:creationId xmlns:p14="http://schemas.microsoft.com/office/powerpoint/2010/main" val="307470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E5992-3AD4-BEBF-91EF-C74744A628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CA56D3-38D6-8FAF-7F1C-99DF720B702F}"/>
              </a:ext>
            </a:extLst>
          </p:cNvPr>
          <p:cNvSpPr>
            <a:spLocks noGrp="1"/>
          </p:cNvSpPr>
          <p:nvPr>
            <p:ph type="body" sz="quarter" idx="18"/>
          </p:nvPr>
        </p:nvSpPr>
        <p:spPr>
          <a:xfrm>
            <a:off x="914852" y="2772215"/>
            <a:ext cx="10362296" cy="1313569"/>
          </a:xfrm>
        </p:spPr>
        <p:txBody>
          <a:bodyPr lIns="91440" tIns="45720" rIns="91440" bIns="45720" anchor="ctr"/>
          <a:lstStyle/>
          <a:p>
            <a:pPr>
              <a:lnSpc>
                <a:spcPct val="100000"/>
              </a:lnSpc>
            </a:pPr>
            <a:r>
              <a:rPr lang="en-GB" sz="4000" err="1">
                <a:latin typeface="Avenir Next LT Pro" panose="020B0504020202020204" pitchFamily="34" charset="77"/>
              </a:rPr>
              <a:t>Een</a:t>
            </a:r>
            <a:r>
              <a:rPr lang="en-GB" sz="4000">
                <a:latin typeface="Avenir Next LT Pro" panose="020B0504020202020204" pitchFamily="34" charset="77"/>
              </a:rPr>
              <a:t> mix van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Nederlandse</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Vlaamse</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en</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a:t>
            </a:r>
            <a:r>
              <a:rPr lang="en-GB" sz="4000" err="1">
                <a:gradFill>
                  <a:gsLst>
                    <a:gs pos="0">
                      <a:srgbClr val="B89B57"/>
                    </a:gs>
                    <a:gs pos="50442">
                      <a:srgbClr val="DCCF81"/>
                    </a:gs>
                    <a:gs pos="99000">
                      <a:srgbClr val="B89B57"/>
                    </a:gs>
                  </a:gsLst>
                  <a:lin ang="2700000" scaled="1"/>
                </a:gradFill>
                <a:latin typeface="Avenir Next LT Pro" panose="020B0504020202020204" pitchFamily="34" charset="77"/>
              </a:rPr>
              <a:t>Franse</a:t>
            </a:r>
            <a:r>
              <a:rPr lang="en-GB" sz="4000">
                <a:gradFill>
                  <a:gsLst>
                    <a:gs pos="0">
                      <a:srgbClr val="B89B57"/>
                    </a:gs>
                    <a:gs pos="50442">
                      <a:srgbClr val="DCCF81"/>
                    </a:gs>
                    <a:gs pos="99000">
                      <a:srgbClr val="B89B57"/>
                    </a:gs>
                  </a:gsLst>
                  <a:lin ang="2700000" scaled="1"/>
                </a:gradFill>
                <a:latin typeface="Avenir Next LT Pro" panose="020B0504020202020204" pitchFamily="34" charset="77"/>
              </a:rPr>
              <a:t> ‘native speakers’</a:t>
            </a:r>
            <a:r>
              <a:rPr lang="en-GB" sz="4000">
                <a:latin typeface="Avenir Next LT Pro" panose="020B0504020202020204" pitchFamily="34" charset="77"/>
              </a:rPr>
              <a:t> met het </a:t>
            </a:r>
            <a:r>
              <a:rPr lang="en-GB" sz="4000" err="1">
                <a:latin typeface="Avenir Next LT Pro" panose="020B0504020202020204" pitchFamily="34" charset="77"/>
              </a:rPr>
              <a:t>juiste</a:t>
            </a:r>
            <a:r>
              <a:rPr lang="en-GB" sz="4000">
                <a:latin typeface="Avenir Next LT Pro" panose="020B0504020202020204" pitchFamily="34" charset="77"/>
              </a:rPr>
              <a:t> talent </a:t>
            </a:r>
            <a:r>
              <a:rPr lang="en-GB" sz="4000" err="1">
                <a:latin typeface="Avenir Next LT Pro" panose="020B0504020202020204" pitchFamily="34" charset="77"/>
              </a:rPr>
              <a:t>en</a:t>
            </a:r>
            <a:r>
              <a:rPr lang="en-GB" sz="4000">
                <a:latin typeface="Avenir Next LT Pro" panose="020B0504020202020204" pitchFamily="34" charset="77"/>
              </a:rPr>
              <a:t> </a:t>
            </a:r>
            <a:r>
              <a:rPr lang="en-GB" sz="4000" err="1">
                <a:latin typeface="Avenir Next LT Pro" panose="020B0504020202020204" pitchFamily="34" charset="77"/>
              </a:rPr>
              <a:t>ervaring</a:t>
            </a:r>
            <a:r>
              <a:rPr lang="en-GB" sz="4000">
                <a:latin typeface="Avenir Next LT Pro" panose="020B0504020202020204" pitchFamily="34" charset="77"/>
              </a:rPr>
              <a:t> om het </a:t>
            </a:r>
            <a:r>
              <a:rPr lang="en-GB" sz="4000" err="1">
                <a:latin typeface="Avenir Next LT Pro" panose="020B0504020202020204" pitchFamily="34" charset="77"/>
              </a:rPr>
              <a:t>beste</a:t>
            </a:r>
            <a:r>
              <a:rPr lang="en-GB" sz="4000">
                <a:latin typeface="Avenir Next LT Pro" panose="020B0504020202020204" pitchFamily="34" charset="77"/>
              </a:rPr>
              <a:t> </a:t>
            </a:r>
            <a:r>
              <a:rPr lang="en-GB" sz="4000" err="1">
                <a:latin typeface="Avenir Next LT Pro" panose="020B0504020202020204" pitchFamily="34" charset="77"/>
              </a:rPr>
              <a:t>werk</a:t>
            </a:r>
            <a:r>
              <a:rPr lang="en-GB" sz="4000">
                <a:latin typeface="Avenir Next LT Pro" panose="020B0504020202020204" pitchFamily="34" charset="77"/>
              </a:rPr>
              <a:t> </a:t>
            </a:r>
            <a:r>
              <a:rPr lang="en-GB" sz="4000" err="1">
                <a:latin typeface="Avenir Next LT Pro" panose="020B0504020202020204" pitchFamily="34" charset="77"/>
              </a:rPr>
              <a:t>te</a:t>
            </a:r>
            <a:r>
              <a:rPr lang="en-GB" sz="4000">
                <a:latin typeface="Avenir Next LT Pro" panose="020B0504020202020204" pitchFamily="34" charset="77"/>
              </a:rPr>
              <a:t> </a:t>
            </a:r>
            <a:r>
              <a:rPr lang="en-GB" sz="4000" err="1">
                <a:latin typeface="Avenir Next LT Pro" panose="020B0504020202020204" pitchFamily="34" charset="77"/>
              </a:rPr>
              <a:t>kunnen</a:t>
            </a:r>
            <a:r>
              <a:rPr lang="en-GB" sz="4000">
                <a:latin typeface="Avenir Next LT Pro" panose="020B0504020202020204" pitchFamily="34" charset="77"/>
              </a:rPr>
              <a:t> </a:t>
            </a:r>
            <a:r>
              <a:rPr lang="en-GB" sz="4000" err="1">
                <a:latin typeface="Avenir Next LT Pro" panose="020B0504020202020204" pitchFamily="34" charset="77"/>
              </a:rPr>
              <a:t>leveren</a:t>
            </a:r>
            <a:r>
              <a:rPr lang="en-GB" sz="4000">
                <a:latin typeface="Avenir Next LT Pro" panose="020B0504020202020204" pitchFamily="34" charset="77"/>
              </a:rPr>
              <a:t> op basis van </a:t>
            </a:r>
            <a:r>
              <a:rPr lang="en-GB" sz="4000" err="1">
                <a:latin typeface="Avenir Next LT Pro" panose="020B0504020202020204" pitchFamily="34" charset="77"/>
              </a:rPr>
              <a:t>jullie</a:t>
            </a:r>
            <a:r>
              <a:rPr lang="en-GB" sz="4000">
                <a:latin typeface="Avenir Next LT Pro" panose="020B0504020202020204" pitchFamily="34" charset="77"/>
              </a:rPr>
              <a:t> </a:t>
            </a:r>
            <a:r>
              <a:rPr lang="en-GB" sz="4000" err="1">
                <a:latin typeface="Avenir Next LT Pro" panose="020B0504020202020204" pitchFamily="34" charset="77"/>
              </a:rPr>
              <a:t>uitdagingen</a:t>
            </a:r>
            <a:r>
              <a:rPr lang="en-GB" sz="4000">
                <a:latin typeface="Avenir Next LT Pro" panose="020B0504020202020204" pitchFamily="34" charset="77"/>
              </a:rPr>
              <a:t>. </a:t>
            </a:r>
          </a:p>
        </p:txBody>
      </p:sp>
      <p:sp>
        <p:nvSpPr>
          <p:cNvPr id="5" name="Text Placeholder 3">
            <a:extLst>
              <a:ext uri="{FF2B5EF4-FFF2-40B4-BE49-F238E27FC236}">
                <a16:creationId xmlns:a16="http://schemas.microsoft.com/office/drawing/2014/main" id="{0BD6DD03-17FF-B6A1-01F4-250E832842E1}"/>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1"/>
                </a:solidFill>
              </a:rPr>
              <a:t>HALLO HAPPINESS</a:t>
            </a:r>
          </a:p>
        </p:txBody>
      </p:sp>
      <p:cxnSp>
        <p:nvCxnSpPr>
          <p:cNvPr id="6" name="Straight Connector 5">
            <a:extLst>
              <a:ext uri="{FF2B5EF4-FFF2-40B4-BE49-F238E27FC236}">
                <a16:creationId xmlns:a16="http://schemas.microsoft.com/office/drawing/2014/main" id="{0B3DA9B0-6933-5658-8A9A-0417008AEEA4}"/>
              </a:ext>
            </a:extLst>
          </p:cNvPr>
          <p:cNvCxnSpPr>
            <a:cxnSpLocks/>
          </p:cNvCxnSpPr>
          <p:nvPr/>
        </p:nvCxnSpPr>
        <p:spPr>
          <a:xfrm>
            <a:off x="437390" y="583661"/>
            <a:ext cx="2407410" cy="0"/>
          </a:xfrm>
          <a:prstGeom prst="line">
            <a:avLst/>
          </a:prstGeom>
          <a:noFill/>
          <a:ln w="12700" cap="flat" cmpd="sng" algn="ctr">
            <a:solidFill>
              <a:srgbClr val="DCCF7F"/>
            </a:solidFill>
            <a:prstDash val="solid"/>
            <a:miter lim="800000"/>
          </a:ln>
          <a:effectLst/>
        </p:spPr>
      </p:cxnSp>
      <mc:AlternateContent xmlns:mc="http://schemas.openxmlformats.org/markup-compatibility/2006">
        <mc:Choice xmlns:p14="http://schemas.microsoft.com/office/powerpoint/2010/main" Requires="p14">
          <p:contentPart p14:bwMode="auto" r:id="rId2">
            <p14:nvContentPartPr>
              <p14:cNvPr id="3" name="Inkt 2">
                <a:extLst>
                  <a:ext uri="{FF2B5EF4-FFF2-40B4-BE49-F238E27FC236}">
                    <a16:creationId xmlns:a16="http://schemas.microsoft.com/office/drawing/2014/main" id="{85CDA174-FCB4-36B8-4E69-E742585B7F02}"/>
                  </a:ext>
                </a:extLst>
              </p14:cNvPr>
              <p14:cNvContentPartPr/>
              <p14:nvPr/>
            </p14:nvContentPartPr>
            <p14:xfrm>
              <a:off x="3891829" y="2298480"/>
              <a:ext cx="13368" cy="13368"/>
            </p14:xfrm>
          </p:contentPart>
        </mc:Choice>
        <mc:Fallback>
          <p:pic>
            <p:nvPicPr>
              <p:cNvPr id="3" name="Inkt 2">
                <a:extLst>
                  <a:ext uri="{FF2B5EF4-FFF2-40B4-BE49-F238E27FC236}">
                    <a16:creationId xmlns:a16="http://schemas.microsoft.com/office/drawing/2014/main" id="{85CDA174-FCB4-36B8-4E69-E742585B7F02}"/>
                  </a:ext>
                </a:extLst>
              </p:cNvPr>
              <p:cNvPicPr/>
              <p:nvPr/>
            </p:nvPicPr>
            <p:blipFill>
              <a:blip r:embed="rId3"/>
              <a:stretch>
                <a:fillRect/>
              </a:stretch>
            </p:blipFill>
            <p:spPr>
              <a:xfrm>
                <a:off x="3669029" y="1630080"/>
                <a:ext cx="454512" cy="133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t 3">
                <a:extLst>
                  <a:ext uri="{FF2B5EF4-FFF2-40B4-BE49-F238E27FC236}">
                    <a16:creationId xmlns:a16="http://schemas.microsoft.com/office/drawing/2014/main" id="{7A1C9CCB-6C6B-B931-8936-2F997D46092C}"/>
                  </a:ext>
                </a:extLst>
              </p14:cNvPr>
              <p14:cNvContentPartPr/>
              <p14:nvPr/>
            </p14:nvContentPartPr>
            <p14:xfrm>
              <a:off x="3528584" y="2562484"/>
              <a:ext cx="13368" cy="13368"/>
            </p14:xfrm>
          </p:contentPart>
        </mc:Choice>
        <mc:Fallback>
          <p:pic>
            <p:nvPicPr>
              <p:cNvPr id="4" name="Inkt 3">
                <a:extLst>
                  <a:ext uri="{FF2B5EF4-FFF2-40B4-BE49-F238E27FC236}">
                    <a16:creationId xmlns:a16="http://schemas.microsoft.com/office/drawing/2014/main" id="{7A1C9CCB-6C6B-B931-8936-2F997D46092C}"/>
                  </a:ext>
                </a:extLst>
              </p:cNvPr>
              <p:cNvPicPr/>
              <p:nvPr/>
            </p:nvPicPr>
            <p:blipFill>
              <a:blip r:embed="rId5"/>
              <a:stretch>
                <a:fillRect/>
              </a:stretch>
            </p:blipFill>
            <p:spPr>
              <a:xfrm>
                <a:off x="2860184" y="2511069"/>
                <a:ext cx="1336800" cy="11517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t 6">
                <a:extLst>
                  <a:ext uri="{FF2B5EF4-FFF2-40B4-BE49-F238E27FC236}">
                    <a16:creationId xmlns:a16="http://schemas.microsoft.com/office/drawing/2014/main" id="{B21F371A-5254-6531-CF47-12E68030E6C9}"/>
                  </a:ext>
                </a:extLst>
              </p14:cNvPr>
              <p14:cNvContentPartPr/>
              <p14:nvPr/>
            </p14:nvContentPartPr>
            <p14:xfrm>
              <a:off x="3371401" y="2443282"/>
              <a:ext cx="13368" cy="13368"/>
            </p14:xfrm>
          </p:contentPart>
        </mc:Choice>
        <mc:Fallback>
          <p:pic>
            <p:nvPicPr>
              <p:cNvPr id="7" name="Inkt 6">
                <a:extLst>
                  <a:ext uri="{FF2B5EF4-FFF2-40B4-BE49-F238E27FC236}">
                    <a16:creationId xmlns:a16="http://schemas.microsoft.com/office/drawing/2014/main" id="{B21F371A-5254-6531-CF47-12E68030E6C9}"/>
                  </a:ext>
                </a:extLst>
              </p:cNvPr>
              <p:cNvPicPr/>
              <p:nvPr/>
            </p:nvPicPr>
            <p:blipFill>
              <a:blip r:embed="rId7"/>
              <a:stretch>
                <a:fillRect/>
              </a:stretch>
            </p:blipFill>
            <p:spPr>
              <a:xfrm>
                <a:off x="2703001" y="2359732"/>
                <a:ext cx="1336800" cy="1787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t 7">
                <a:extLst>
                  <a:ext uri="{FF2B5EF4-FFF2-40B4-BE49-F238E27FC236}">
                    <a16:creationId xmlns:a16="http://schemas.microsoft.com/office/drawing/2014/main" id="{E5E30AB4-9D0A-794D-E58A-BFA0E038DA82}"/>
                  </a:ext>
                </a:extLst>
              </p14:cNvPr>
              <p14:cNvContentPartPr/>
              <p14:nvPr/>
            </p14:nvContentPartPr>
            <p14:xfrm>
              <a:off x="3471246" y="3113409"/>
              <a:ext cx="13368" cy="13368"/>
            </p14:xfrm>
          </p:contentPart>
        </mc:Choice>
        <mc:Fallback>
          <p:pic>
            <p:nvPicPr>
              <p:cNvPr id="8" name="Inkt 7">
                <a:extLst>
                  <a:ext uri="{FF2B5EF4-FFF2-40B4-BE49-F238E27FC236}">
                    <a16:creationId xmlns:a16="http://schemas.microsoft.com/office/drawing/2014/main" id="{E5E30AB4-9D0A-794D-E58A-BFA0E038DA82}"/>
                  </a:ext>
                </a:extLst>
              </p:cNvPr>
              <p:cNvPicPr/>
              <p:nvPr/>
            </p:nvPicPr>
            <p:blipFill>
              <a:blip r:embed="rId9"/>
              <a:stretch>
                <a:fillRect/>
              </a:stretch>
            </p:blipFill>
            <p:spPr>
              <a:xfrm>
                <a:off x="2802846" y="2890609"/>
                <a:ext cx="1336800" cy="45451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t 8">
                <a:extLst>
                  <a:ext uri="{FF2B5EF4-FFF2-40B4-BE49-F238E27FC236}">
                    <a16:creationId xmlns:a16="http://schemas.microsoft.com/office/drawing/2014/main" id="{046D792D-4C77-C1DC-6AB7-77CEE6D79F30}"/>
                  </a:ext>
                </a:extLst>
              </p14:cNvPr>
              <p14:cNvContentPartPr/>
              <p14:nvPr/>
            </p14:nvContentPartPr>
            <p14:xfrm>
              <a:off x="-679230" y="4184420"/>
              <a:ext cx="13368" cy="13368"/>
            </p14:xfrm>
          </p:contentPart>
        </mc:Choice>
        <mc:Fallback>
          <p:pic>
            <p:nvPicPr>
              <p:cNvPr id="9" name="Inkt 8">
                <a:extLst>
                  <a:ext uri="{FF2B5EF4-FFF2-40B4-BE49-F238E27FC236}">
                    <a16:creationId xmlns:a16="http://schemas.microsoft.com/office/drawing/2014/main" id="{046D792D-4C77-C1DC-6AB7-77CEE6D79F30}"/>
                  </a:ext>
                </a:extLst>
              </p:cNvPr>
              <p:cNvPicPr/>
              <p:nvPr/>
            </p:nvPicPr>
            <p:blipFill>
              <a:blip r:embed="rId11"/>
              <a:stretch>
                <a:fillRect/>
              </a:stretch>
            </p:blipFill>
            <p:spPr>
              <a:xfrm>
                <a:off x="-1347630" y="3516020"/>
                <a:ext cx="1336800" cy="1336800"/>
              </a:xfrm>
              <a:prstGeom prst="rect">
                <a:avLst/>
              </a:prstGeom>
            </p:spPr>
          </p:pic>
        </mc:Fallback>
      </mc:AlternateContent>
    </p:spTree>
    <p:extLst>
      <p:ext uri="{BB962C8B-B14F-4D97-AF65-F5344CB8AC3E}">
        <p14:creationId xmlns:p14="http://schemas.microsoft.com/office/powerpoint/2010/main" val="277303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857CC-8308-35E4-EC18-283067344D4E}"/>
              </a:ext>
            </a:extLst>
          </p:cNvPr>
          <p:cNvSpPr>
            <a:spLocks noGrp="1"/>
          </p:cNvSpPr>
          <p:nvPr>
            <p:ph type="body" sz="quarter" idx="11"/>
          </p:nvPr>
        </p:nvSpPr>
        <p:spPr>
          <a:xfrm>
            <a:off x="1705510" y="0"/>
            <a:ext cx="8780980" cy="6858000"/>
          </a:xfrm>
        </p:spPr>
        <p:txBody>
          <a:bodyPr lIns="91440" tIns="45720" rIns="91440" bIns="45720" anchor="ctr">
            <a:noAutofit/>
          </a:bodyPr>
          <a:lstStyle/>
          <a:p>
            <a:r>
              <a:rPr lang="en-GB" sz="50000" b="1" i="1">
                <a:gradFill>
                  <a:gsLst>
                    <a:gs pos="0">
                      <a:srgbClr val="B89B57"/>
                    </a:gs>
                    <a:gs pos="50000">
                      <a:srgbClr val="DCD081"/>
                    </a:gs>
                    <a:gs pos="100000">
                      <a:srgbClr val="B89B57"/>
                    </a:gs>
                  </a:gsLst>
                  <a:lin ang="2700000" scaled="1"/>
                </a:gradFill>
                <a:latin typeface="Bodoni MT Black" panose="02070603080606020203" pitchFamily="18" charset="77"/>
              </a:rPr>
              <a:t>1</a:t>
            </a:r>
          </a:p>
        </p:txBody>
      </p:sp>
      <p:sp>
        <p:nvSpPr>
          <p:cNvPr id="3" name="Text Placeholder 2">
            <a:extLst>
              <a:ext uri="{FF2B5EF4-FFF2-40B4-BE49-F238E27FC236}">
                <a16:creationId xmlns:a16="http://schemas.microsoft.com/office/drawing/2014/main" id="{479BF544-110C-B2FE-EBA6-0D2BC1E5F373}"/>
              </a:ext>
            </a:extLst>
          </p:cNvPr>
          <p:cNvSpPr>
            <a:spLocks noGrp="1"/>
          </p:cNvSpPr>
          <p:nvPr>
            <p:ph type="body" sz="quarter" idx="18"/>
          </p:nvPr>
        </p:nvSpPr>
        <p:spPr>
          <a:xfrm>
            <a:off x="914852" y="2311121"/>
            <a:ext cx="10362296" cy="2021401"/>
          </a:xfrm>
        </p:spPr>
        <p:txBody>
          <a:bodyPr lIns="91440" tIns="45720" rIns="91440" bIns="45720" anchor="ctr"/>
          <a:lstStyle/>
          <a:p>
            <a:pPr>
              <a:lnSpc>
                <a:spcPts val="5000"/>
              </a:lnSpc>
            </a:pPr>
            <a:r>
              <a:rPr lang="en-GB">
                <a:latin typeface="Avenir Next LT Pro"/>
              </a:rPr>
              <a:t>Happiness Anywhere team</a:t>
            </a:r>
          </a:p>
        </p:txBody>
      </p:sp>
    </p:spTree>
    <p:extLst>
      <p:ext uri="{BB962C8B-B14F-4D97-AF65-F5344CB8AC3E}">
        <p14:creationId xmlns:p14="http://schemas.microsoft.com/office/powerpoint/2010/main" val="307099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37D7013-8B7E-49FB-CC41-EB386818A935}"/>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GB">
                <a:solidFill>
                  <a:srgbClr val="7B818B"/>
                </a:solidFill>
                <a:latin typeface="AvenirNext LT Pro Bold" panose="020B0504020202020204" pitchFamily="34" charset="77"/>
              </a:rPr>
              <a:t>TEAM SET UP</a:t>
            </a:r>
          </a:p>
        </p:txBody>
      </p:sp>
      <p:cxnSp>
        <p:nvCxnSpPr>
          <p:cNvPr id="3" name="Straight Connector 5">
            <a:extLst>
              <a:ext uri="{FF2B5EF4-FFF2-40B4-BE49-F238E27FC236}">
                <a16:creationId xmlns:a16="http://schemas.microsoft.com/office/drawing/2014/main" id="{BED3221A-F29E-43E5-6A28-08F770D7720E}"/>
              </a:ext>
            </a:extLst>
          </p:cNvPr>
          <p:cNvCxnSpPr>
            <a:cxnSpLocks/>
          </p:cNvCxnSpPr>
          <p:nvPr/>
        </p:nvCxnSpPr>
        <p:spPr>
          <a:xfrm>
            <a:off x="437390" y="546308"/>
            <a:ext cx="1860642" cy="0"/>
          </a:xfrm>
          <a:prstGeom prst="line">
            <a:avLst/>
          </a:prstGeom>
          <a:noFill/>
          <a:ln w="12700" cap="flat" cmpd="sng" algn="ctr">
            <a:solidFill>
              <a:srgbClr val="DCCF7F"/>
            </a:solidFill>
            <a:prstDash val="solid"/>
            <a:miter lim="800000"/>
          </a:ln>
          <a:effectLst/>
        </p:spPr>
      </p:cxnSp>
      <p:sp>
        <p:nvSpPr>
          <p:cNvPr id="5" name="Subtitle 2">
            <a:extLst>
              <a:ext uri="{FF2B5EF4-FFF2-40B4-BE49-F238E27FC236}">
                <a16:creationId xmlns:a16="http://schemas.microsoft.com/office/drawing/2014/main" id="{499001B5-4516-A57F-3529-3998361D5D54}"/>
              </a:ext>
            </a:extLst>
          </p:cNvPr>
          <p:cNvSpPr txBox="1">
            <a:spLocks/>
          </p:cNvSpPr>
          <p:nvPr/>
        </p:nvSpPr>
        <p:spPr>
          <a:xfrm>
            <a:off x="1524001" y="1311237"/>
            <a:ext cx="9144000" cy="1346200"/>
          </a:xfrm>
          <a:prstGeom prst="rect">
            <a:avLst/>
          </a:prstGeom>
          <a:noFill/>
          <a:ln>
            <a:solidFill>
              <a:srgbClr val="B89B57"/>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solidFill>
                <a:srgbClr val="7B818B"/>
              </a:solidFill>
              <a:latin typeface="Avenir Next LT Pro" panose="020B0504020202020204" pitchFamily="34" charset="77"/>
            </a:endParaRPr>
          </a:p>
          <a:p>
            <a:pPr marL="0" indent="0" algn="ctr">
              <a:buNone/>
            </a:pPr>
            <a:r>
              <a:rPr lang="nl-NL" sz="1700">
                <a:solidFill>
                  <a:srgbClr val="7B818B"/>
                </a:solidFill>
                <a:latin typeface="Avenir Next LT Pro" panose="020B0504020202020204" pitchFamily="34" charset="77"/>
              </a:rPr>
              <a:t>Eindverantwoordelijk voor al het werk (brand </a:t>
            </a:r>
            <a:r>
              <a:rPr lang="nl-NL" sz="1700" err="1">
                <a:solidFill>
                  <a:srgbClr val="7B818B"/>
                </a:solidFill>
                <a:latin typeface="Avenir Next LT Pro" panose="020B0504020202020204" pitchFamily="34" charset="77"/>
              </a:rPr>
              <a:t>strategy</a:t>
            </a:r>
            <a:r>
              <a:rPr lang="nl-NL" sz="1700">
                <a:solidFill>
                  <a:srgbClr val="7B818B"/>
                </a:solidFill>
                <a:latin typeface="Avenir Next LT Pro" panose="020B0504020202020204" pitchFamily="34" charset="77"/>
              </a:rPr>
              <a:t>, campagne ontwikkeling, </a:t>
            </a:r>
            <a:r>
              <a:rPr lang="nl-NL" sz="1700" err="1">
                <a:solidFill>
                  <a:srgbClr val="7B818B"/>
                </a:solidFill>
                <a:latin typeface="Avenir Next LT Pro" panose="020B0504020202020204" pitchFamily="34" charset="77"/>
              </a:rPr>
              <a:t>key</a:t>
            </a:r>
            <a:r>
              <a:rPr lang="nl-NL" sz="1700">
                <a:solidFill>
                  <a:srgbClr val="7B818B"/>
                </a:solidFill>
                <a:latin typeface="Avenir Next LT Pro" panose="020B0504020202020204" pitchFamily="34" charset="77"/>
              </a:rPr>
              <a:t> assets development &amp; productie, overzien en aansturen alle markten)</a:t>
            </a:r>
          </a:p>
          <a:p>
            <a:endParaRPr lang="nl-NL">
              <a:solidFill>
                <a:srgbClr val="7B818B"/>
              </a:solidFill>
              <a:latin typeface="Avenir Next LT Pro" panose="020B0504020202020204" pitchFamily="34" charset="77"/>
            </a:endParaRPr>
          </a:p>
        </p:txBody>
      </p:sp>
      <p:sp>
        <p:nvSpPr>
          <p:cNvPr id="6" name="Subtitle 2">
            <a:extLst>
              <a:ext uri="{FF2B5EF4-FFF2-40B4-BE49-F238E27FC236}">
                <a16:creationId xmlns:a16="http://schemas.microsoft.com/office/drawing/2014/main" id="{BDB230E4-EFC8-CA0A-80AF-90F89D8BA816}"/>
              </a:ext>
            </a:extLst>
          </p:cNvPr>
          <p:cNvSpPr txBox="1">
            <a:spLocks/>
          </p:cNvSpPr>
          <p:nvPr/>
        </p:nvSpPr>
        <p:spPr>
          <a:xfrm>
            <a:off x="1522069" y="3803802"/>
            <a:ext cx="9144000" cy="1819533"/>
          </a:xfrm>
          <a:prstGeom prst="rect">
            <a:avLst/>
          </a:prstGeom>
          <a:noFill/>
          <a:ln>
            <a:solidFill>
              <a:srgbClr val="B89B57"/>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600">
                <a:solidFill>
                  <a:srgbClr val="7B818B"/>
                </a:solidFill>
                <a:latin typeface="Avenir Next LT Pro"/>
              </a:rPr>
              <a:t>DAY TO DAY TEAM NEDERLAND &amp; BELGIE</a:t>
            </a:r>
          </a:p>
          <a:p>
            <a:r>
              <a:rPr lang="nl-NL" sz="1600">
                <a:solidFill>
                  <a:srgbClr val="7B818B"/>
                </a:solidFill>
                <a:latin typeface="Avenir Next LT Pro"/>
              </a:rPr>
              <a:t>Verantwoordelijk voor alle uitwerking &amp; productie in Nederland &amp; België – in 3 talen:</a:t>
            </a:r>
            <a:br>
              <a:rPr lang="nl-NL" sz="1600">
                <a:latin typeface="Avenir Next LT Pro" panose="020B0504020202020204" pitchFamily="34" charset="77"/>
              </a:rPr>
            </a:br>
            <a:r>
              <a:rPr lang="nl-NL" sz="1600">
                <a:solidFill>
                  <a:srgbClr val="7B818B"/>
                </a:solidFill>
                <a:latin typeface="Avenir Next LT Pro"/>
              </a:rPr>
              <a:t>Nederlands, Frans, Vlaams</a:t>
            </a:r>
          </a:p>
          <a:p>
            <a:endParaRPr lang="nl-NL" sz="1600">
              <a:solidFill>
                <a:srgbClr val="7B818B"/>
              </a:solidFill>
              <a:latin typeface="Avenir Next LT Pro" panose="020B0504020202020204" pitchFamily="34" charset="77"/>
            </a:endParaRPr>
          </a:p>
        </p:txBody>
      </p:sp>
      <p:sp>
        <p:nvSpPr>
          <p:cNvPr id="7" name="Rectangle 6">
            <a:extLst>
              <a:ext uri="{FF2B5EF4-FFF2-40B4-BE49-F238E27FC236}">
                <a16:creationId xmlns:a16="http://schemas.microsoft.com/office/drawing/2014/main" id="{6C3F5200-92C0-4A53-3BC4-0278C3118800}"/>
              </a:ext>
            </a:extLst>
          </p:cNvPr>
          <p:cNvSpPr/>
          <p:nvPr/>
        </p:nvSpPr>
        <p:spPr>
          <a:xfrm>
            <a:off x="1522069" y="3443469"/>
            <a:ext cx="9144000" cy="369332"/>
          </a:xfrm>
          <a:prstGeom prst="rect">
            <a:avLst/>
          </a:prstGeom>
          <a:solidFill>
            <a:srgbClr val="B89B57"/>
          </a:solidFill>
          <a:ln>
            <a:solidFill>
              <a:srgbClr val="B89B57"/>
            </a:solidFill>
          </a:ln>
        </p:spPr>
        <p:txBody>
          <a:bodyPr wrap="square" lIns="91440" tIns="45720" rIns="91440" bIns="45720" rtlCol="0" anchor="t">
            <a:spAutoFit/>
          </a:bodyPr>
          <a:lstStyle/>
          <a:p>
            <a:pPr algn="ctr"/>
            <a:r>
              <a:rPr lang="en-GB">
                <a:solidFill>
                  <a:schemeClr val="bg1"/>
                </a:solidFill>
                <a:latin typeface="Avenir Next LT Pro"/>
              </a:rPr>
              <a:t>EXECUTIE TEAM NEDERLAND &amp; BELGIE (LUX &amp; BE)</a:t>
            </a:r>
          </a:p>
        </p:txBody>
      </p:sp>
      <p:sp>
        <p:nvSpPr>
          <p:cNvPr id="8" name="TextBox 7">
            <a:extLst>
              <a:ext uri="{FF2B5EF4-FFF2-40B4-BE49-F238E27FC236}">
                <a16:creationId xmlns:a16="http://schemas.microsoft.com/office/drawing/2014/main" id="{C22DC415-13F3-C77E-3DA9-A0A9C6B94935}"/>
              </a:ext>
            </a:extLst>
          </p:cNvPr>
          <p:cNvSpPr txBox="1"/>
          <p:nvPr/>
        </p:nvSpPr>
        <p:spPr>
          <a:xfrm>
            <a:off x="1523999" y="1290008"/>
            <a:ext cx="9144001" cy="369332"/>
          </a:xfrm>
          <a:prstGeom prst="rect">
            <a:avLst/>
          </a:prstGeom>
          <a:solidFill>
            <a:srgbClr val="B89B57"/>
          </a:solidFill>
          <a:ln>
            <a:solidFill>
              <a:srgbClr val="B89B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u="none" strike="noStrike" kern="1200" cap="none" spc="0" normalizeH="0" baseline="0" noProof="0">
                <a:ln>
                  <a:noFill/>
                </a:ln>
                <a:solidFill>
                  <a:schemeClr val="bg1"/>
                </a:solidFill>
                <a:effectLst/>
                <a:uLnTx/>
                <a:uFillTx/>
                <a:latin typeface="Avenir Next LT Pro" panose="020B0504020202020204" pitchFamily="34" charset="77"/>
              </a:rPr>
              <a:t>CORE BRAND TEAM (HA &amp; HB) </a:t>
            </a:r>
          </a:p>
        </p:txBody>
      </p:sp>
      <p:sp>
        <p:nvSpPr>
          <p:cNvPr id="9" name="Up-down Arrow 8">
            <a:extLst>
              <a:ext uri="{FF2B5EF4-FFF2-40B4-BE49-F238E27FC236}">
                <a16:creationId xmlns:a16="http://schemas.microsoft.com/office/drawing/2014/main" id="{BD8DF42F-4E2F-E5B1-4AE0-B4A811BA0DC1}"/>
              </a:ext>
            </a:extLst>
          </p:cNvPr>
          <p:cNvSpPr/>
          <p:nvPr/>
        </p:nvSpPr>
        <p:spPr>
          <a:xfrm>
            <a:off x="5910261" y="2788679"/>
            <a:ext cx="367616" cy="487922"/>
          </a:xfrm>
          <a:prstGeom prst="upDownArrow">
            <a:avLst/>
          </a:prstGeom>
          <a:solidFill>
            <a:srgbClr val="7B8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B818B"/>
              </a:solidFill>
              <a:latin typeface="Avenir Next LT Pro" panose="020B0504020202020204" pitchFamily="34" charset="77"/>
            </a:endParaRPr>
          </a:p>
        </p:txBody>
      </p:sp>
    </p:spTree>
    <p:extLst>
      <p:ext uri="{BB962C8B-B14F-4D97-AF65-F5344CB8AC3E}">
        <p14:creationId xmlns:p14="http://schemas.microsoft.com/office/powerpoint/2010/main" val="385374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14">
            <a:extLst>
              <a:ext uri="{FF2B5EF4-FFF2-40B4-BE49-F238E27FC236}">
                <a16:creationId xmlns:a16="http://schemas.microsoft.com/office/drawing/2014/main" id="{C1BCD9A6-6AB7-B9C1-E871-63EBF79FF4C6}"/>
              </a:ext>
            </a:extLst>
          </p:cNvPr>
          <p:cNvSpPr/>
          <p:nvPr/>
        </p:nvSpPr>
        <p:spPr>
          <a:xfrm>
            <a:off x="3864429" y="1542011"/>
            <a:ext cx="4463143" cy="3773978"/>
          </a:xfrm>
          <a:prstGeom prst="triangle">
            <a:avLst/>
          </a:prstGeom>
          <a:noFill/>
          <a:ln w="38100">
            <a:solidFill>
              <a:srgbClr val="B89B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u="none" strike="noStrike" kern="1200" cap="none" spc="0" normalizeH="0" baseline="0" noProof="0">
              <a:ln>
                <a:noFill/>
              </a:ln>
              <a:solidFill>
                <a:srgbClr val="7B818B"/>
              </a:solidFill>
              <a:effectLst/>
              <a:uLnTx/>
              <a:uFillTx/>
              <a:latin typeface="AvenirNext LT Pro Bold" panose="020B0504020202020204" pitchFamily="34" charset="77"/>
            </a:endParaRPr>
          </a:p>
        </p:txBody>
      </p:sp>
      <p:sp>
        <p:nvSpPr>
          <p:cNvPr id="16" name="Text Placeholder 3">
            <a:extLst>
              <a:ext uri="{FF2B5EF4-FFF2-40B4-BE49-F238E27FC236}">
                <a16:creationId xmlns:a16="http://schemas.microsoft.com/office/drawing/2014/main" id="{A886F7B5-1647-D94B-7200-14086A0A91D7}"/>
              </a:ext>
            </a:extLst>
          </p:cNvPr>
          <p:cNvSpPr txBox="1">
            <a:spLocks/>
          </p:cNvSpPr>
          <p:nvPr/>
        </p:nvSpPr>
        <p:spPr>
          <a:xfrm>
            <a:off x="4628421" y="1135085"/>
            <a:ext cx="2935158" cy="2275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spc="300">
                <a:solidFill>
                  <a:srgbClr val="7B818B"/>
                </a:solidFill>
                <a:latin typeface="AvenirNext LT Pro Bold" panose="020B0504020202020204" pitchFamily="34" charset="77"/>
              </a:rPr>
              <a:t>CREATIVE</a:t>
            </a:r>
          </a:p>
        </p:txBody>
      </p:sp>
      <p:sp>
        <p:nvSpPr>
          <p:cNvPr id="17" name="Text Placeholder 3">
            <a:extLst>
              <a:ext uri="{FF2B5EF4-FFF2-40B4-BE49-F238E27FC236}">
                <a16:creationId xmlns:a16="http://schemas.microsoft.com/office/drawing/2014/main" id="{75593E4F-4AEB-45AF-49DE-70FA8F98F37F}"/>
              </a:ext>
            </a:extLst>
          </p:cNvPr>
          <p:cNvSpPr txBox="1">
            <a:spLocks/>
          </p:cNvSpPr>
          <p:nvPr/>
        </p:nvSpPr>
        <p:spPr>
          <a:xfrm>
            <a:off x="7489890" y="5495059"/>
            <a:ext cx="1675363" cy="2275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spc="300">
                <a:solidFill>
                  <a:srgbClr val="7B818B"/>
                </a:solidFill>
                <a:latin typeface="AvenirNext LT Pro Bold" panose="020B0504020202020204" pitchFamily="34" charset="77"/>
              </a:rPr>
              <a:t>STRATEGY</a:t>
            </a:r>
          </a:p>
        </p:txBody>
      </p:sp>
      <p:sp>
        <p:nvSpPr>
          <p:cNvPr id="18" name="Text Placeholder 3">
            <a:extLst>
              <a:ext uri="{FF2B5EF4-FFF2-40B4-BE49-F238E27FC236}">
                <a16:creationId xmlns:a16="http://schemas.microsoft.com/office/drawing/2014/main" id="{6DFEC8E2-CC71-12F5-FF62-6F4E93D84C3B}"/>
              </a:ext>
            </a:extLst>
          </p:cNvPr>
          <p:cNvSpPr txBox="1">
            <a:spLocks/>
          </p:cNvSpPr>
          <p:nvPr/>
        </p:nvSpPr>
        <p:spPr>
          <a:xfrm>
            <a:off x="3026747" y="5495058"/>
            <a:ext cx="1675363" cy="2275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spc="300">
                <a:solidFill>
                  <a:srgbClr val="7B818B"/>
                </a:solidFill>
                <a:latin typeface="AvenirNext LT Pro Bold" panose="020B0504020202020204" pitchFamily="34" charset="77"/>
              </a:rPr>
              <a:t>BUSINESS</a:t>
            </a:r>
          </a:p>
        </p:txBody>
      </p:sp>
      <p:sp>
        <p:nvSpPr>
          <p:cNvPr id="19" name="TextBox 18">
            <a:extLst>
              <a:ext uri="{FF2B5EF4-FFF2-40B4-BE49-F238E27FC236}">
                <a16:creationId xmlns:a16="http://schemas.microsoft.com/office/drawing/2014/main" id="{656EC1F5-5719-B2EE-36CD-A3D77BCD4F83}"/>
              </a:ext>
            </a:extLst>
          </p:cNvPr>
          <p:cNvSpPr txBox="1"/>
          <p:nvPr/>
        </p:nvSpPr>
        <p:spPr>
          <a:xfrm>
            <a:off x="5165616" y="3809568"/>
            <a:ext cx="186076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u="none" strike="noStrike" kern="1200" cap="none" spc="0" normalizeH="0" baseline="0" noProof="0">
                <a:ln>
                  <a:noFill/>
                </a:ln>
                <a:solidFill>
                  <a:srgbClr val="7B818B"/>
                </a:solidFill>
                <a:effectLst/>
                <a:uLnTx/>
                <a:uFillTx/>
                <a:latin typeface="AvenirNext LT Pro Bold" panose="020B0504020202020204" pitchFamily="34" charset="77"/>
              </a:rPr>
              <a:t>Creative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u="none" strike="noStrike" kern="1200" cap="none" spc="0" normalizeH="0" baseline="0" noProof="0">
                <a:ln>
                  <a:noFill/>
                </a:ln>
                <a:solidFill>
                  <a:srgbClr val="7B818B"/>
                </a:solidFill>
                <a:effectLst/>
                <a:uLnTx/>
                <a:uFillTx/>
                <a:latin typeface="AvenirNext LT Pro Bold" panose="020B0504020202020204" pitchFamily="34" charset="77"/>
              </a:rPr>
              <a:t>Management</a:t>
            </a:r>
          </a:p>
        </p:txBody>
      </p:sp>
      <p:pic>
        <p:nvPicPr>
          <p:cNvPr id="20" name="joey and nik.jpeg">
            <a:extLst>
              <a:ext uri="{FF2B5EF4-FFF2-40B4-BE49-F238E27FC236}">
                <a16:creationId xmlns:a16="http://schemas.microsoft.com/office/drawing/2014/main" id="{AC26C4C9-5BBD-9EF3-E3C2-0C6BC6FAD2F5}"/>
              </a:ext>
            </a:extLst>
          </p:cNvPr>
          <p:cNvPicPr>
            <a:picLocks/>
          </p:cNvPicPr>
          <p:nvPr/>
        </p:nvPicPr>
        <p:blipFill>
          <a:blip r:embed="rId2" cstate="screen">
            <a:extLst>
              <a:ext uri="{28A0092B-C50C-407E-A947-70E740481C1C}">
                <a14:useLocalDpi xmlns:a14="http://schemas.microsoft.com/office/drawing/2010/main"/>
              </a:ext>
            </a:extLst>
          </a:blip>
          <a:srcRect/>
          <a:stretch/>
        </p:blipFill>
        <p:spPr>
          <a:xfrm>
            <a:off x="7356186" y="583661"/>
            <a:ext cx="1260000" cy="1260000"/>
          </a:xfrm>
          <a:prstGeom prst="ellipse">
            <a:avLst/>
          </a:prstGeom>
          <a:noFill/>
          <a:ln>
            <a:noFill/>
          </a:ln>
        </p:spPr>
      </p:pic>
      <p:pic>
        <p:nvPicPr>
          <p:cNvPr id="22" name="joey and nik.jpeg">
            <a:extLst>
              <a:ext uri="{FF2B5EF4-FFF2-40B4-BE49-F238E27FC236}">
                <a16:creationId xmlns:a16="http://schemas.microsoft.com/office/drawing/2014/main" id="{820B64CC-F863-40DB-5115-18890545746C}"/>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9233685" y="3429000"/>
            <a:ext cx="1260000" cy="1260000"/>
          </a:xfrm>
          <a:prstGeom prst="ellipse">
            <a:avLst/>
          </a:prstGeom>
          <a:noFill/>
          <a:ln>
            <a:noFill/>
          </a:ln>
        </p:spPr>
      </p:pic>
      <p:pic>
        <p:nvPicPr>
          <p:cNvPr id="23" name="Picture Placeholder 20">
            <a:extLst>
              <a:ext uri="{FF2B5EF4-FFF2-40B4-BE49-F238E27FC236}">
                <a16:creationId xmlns:a16="http://schemas.microsoft.com/office/drawing/2014/main" id="{E504F343-3E97-A328-0469-CE0809F35BD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19886" y="1295152"/>
            <a:ext cx="1260000" cy="1259919"/>
          </a:xfrm>
          <a:prstGeom prst="ellipse">
            <a:avLst/>
          </a:prstGeom>
          <a:noFill/>
          <a:ln>
            <a:noFill/>
          </a:ln>
        </p:spPr>
      </p:pic>
      <p:sp>
        <p:nvSpPr>
          <p:cNvPr id="24" name="TextBox 23">
            <a:extLst>
              <a:ext uri="{FF2B5EF4-FFF2-40B4-BE49-F238E27FC236}">
                <a16:creationId xmlns:a16="http://schemas.microsoft.com/office/drawing/2014/main" id="{A7B806A3-B086-2B70-6094-CE7E2D7E7D40}"/>
              </a:ext>
            </a:extLst>
          </p:cNvPr>
          <p:cNvSpPr txBox="1"/>
          <p:nvPr/>
        </p:nvSpPr>
        <p:spPr>
          <a:xfrm>
            <a:off x="8745161" y="1903617"/>
            <a:ext cx="2238897" cy="276999"/>
          </a:xfrm>
          <a:prstGeom prst="rect">
            <a:avLst/>
          </a:prstGeom>
          <a:noFill/>
        </p:spPr>
        <p:txBody>
          <a:bodyPr wrap="square">
            <a:spAutoFit/>
          </a:bodyPr>
          <a:lstStyle/>
          <a:p>
            <a:pPr algn="ctr"/>
            <a:r>
              <a:rPr lang="en-NL" sz="1200" spc="300">
                <a:solidFill>
                  <a:srgbClr val="7B818B"/>
                </a:solidFill>
                <a:latin typeface="AvenirNext LT Pro Bold" panose="020B0504020202020204" pitchFamily="34" charset="77"/>
              </a:rPr>
              <a:t>NIK SLUIJS</a:t>
            </a:r>
          </a:p>
        </p:txBody>
      </p:sp>
      <p:sp>
        <p:nvSpPr>
          <p:cNvPr id="25" name="TextBox 24">
            <a:extLst>
              <a:ext uri="{FF2B5EF4-FFF2-40B4-BE49-F238E27FC236}">
                <a16:creationId xmlns:a16="http://schemas.microsoft.com/office/drawing/2014/main" id="{105C8F08-52E3-996C-5F1E-5CBF05A4FF6D}"/>
              </a:ext>
            </a:extLst>
          </p:cNvPr>
          <p:cNvSpPr txBox="1"/>
          <p:nvPr/>
        </p:nvSpPr>
        <p:spPr>
          <a:xfrm>
            <a:off x="6954391" y="1909089"/>
            <a:ext cx="2063590" cy="276999"/>
          </a:xfrm>
          <a:prstGeom prst="rect">
            <a:avLst/>
          </a:prstGeom>
          <a:noFill/>
        </p:spPr>
        <p:txBody>
          <a:bodyPr wrap="square">
            <a:spAutoFit/>
          </a:bodyPr>
          <a:lstStyle/>
          <a:p>
            <a:pPr algn="ctr"/>
            <a:r>
              <a:rPr lang="en-GB" sz="1200" spc="300">
                <a:solidFill>
                  <a:srgbClr val="7B818B"/>
                </a:solidFill>
                <a:latin typeface="AvenirNext LT Pro Bold" panose="020B0504020202020204" pitchFamily="34" charset="77"/>
              </a:rPr>
              <a:t>JOEY BOETERS</a:t>
            </a:r>
            <a:endParaRPr lang="en-NL" sz="1200" spc="300">
              <a:solidFill>
                <a:srgbClr val="7B818B"/>
              </a:solidFill>
              <a:latin typeface="AvenirNext LT Pro Bold" panose="020B0504020202020204" pitchFamily="34" charset="77"/>
            </a:endParaRPr>
          </a:p>
        </p:txBody>
      </p:sp>
      <p:sp>
        <p:nvSpPr>
          <p:cNvPr id="26" name="TextBox 25">
            <a:extLst>
              <a:ext uri="{FF2B5EF4-FFF2-40B4-BE49-F238E27FC236}">
                <a16:creationId xmlns:a16="http://schemas.microsoft.com/office/drawing/2014/main" id="{13044A23-CED8-286F-3CBA-9C76CF4B6908}"/>
              </a:ext>
            </a:extLst>
          </p:cNvPr>
          <p:cNvSpPr txBox="1"/>
          <p:nvPr/>
        </p:nvSpPr>
        <p:spPr>
          <a:xfrm>
            <a:off x="8860904" y="4789214"/>
            <a:ext cx="2005562" cy="276999"/>
          </a:xfrm>
          <a:prstGeom prst="rect">
            <a:avLst/>
          </a:prstGeom>
          <a:noFill/>
        </p:spPr>
        <p:txBody>
          <a:bodyPr wrap="square">
            <a:spAutoFit/>
          </a:bodyPr>
          <a:lstStyle/>
          <a:p>
            <a:pPr algn="ctr"/>
            <a:r>
              <a:rPr lang="en-GB" sz="1200" spc="300">
                <a:solidFill>
                  <a:srgbClr val="7B818B"/>
                </a:solidFill>
                <a:latin typeface="AvenirNext LT Pro Bold" panose="020B0504020202020204" pitchFamily="34" charset="77"/>
              </a:rPr>
              <a:t>DAAN DE RAAF</a:t>
            </a:r>
            <a:endParaRPr lang="en-NL" sz="1200" spc="300">
              <a:solidFill>
                <a:srgbClr val="7B818B"/>
              </a:solidFill>
              <a:latin typeface="AvenirNext LT Pro Bold" panose="020B0504020202020204" pitchFamily="34" charset="77"/>
            </a:endParaRPr>
          </a:p>
        </p:txBody>
      </p:sp>
      <p:sp>
        <p:nvSpPr>
          <p:cNvPr id="27" name="TextBox 26">
            <a:extLst>
              <a:ext uri="{FF2B5EF4-FFF2-40B4-BE49-F238E27FC236}">
                <a16:creationId xmlns:a16="http://schemas.microsoft.com/office/drawing/2014/main" id="{824F1C84-7629-4590-3EB0-1E813FEF4C89}"/>
              </a:ext>
            </a:extLst>
          </p:cNvPr>
          <p:cNvSpPr txBox="1"/>
          <p:nvPr/>
        </p:nvSpPr>
        <p:spPr>
          <a:xfrm>
            <a:off x="1222892" y="2655946"/>
            <a:ext cx="1853988" cy="276999"/>
          </a:xfrm>
          <a:prstGeom prst="rect">
            <a:avLst/>
          </a:prstGeom>
          <a:noFill/>
        </p:spPr>
        <p:txBody>
          <a:bodyPr wrap="square">
            <a:spAutoFit/>
          </a:bodyPr>
          <a:lstStyle/>
          <a:p>
            <a:pPr algn="ctr"/>
            <a:r>
              <a:rPr lang="en-NL" sz="1200" spc="300">
                <a:solidFill>
                  <a:srgbClr val="7B818B"/>
                </a:solidFill>
                <a:latin typeface="AvenirNext LT Pro Bold" panose="020B0504020202020204" pitchFamily="34" charset="77"/>
              </a:rPr>
              <a:t>IRIS MINNEMA</a:t>
            </a:r>
          </a:p>
        </p:txBody>
      </p:sp>
      <p:sp>
        <p:nvSpPr>
          <p:cNvPr id="28" name="TextBox 27">
            <a:extLst>
              <a:ext uri="{FF2B5EF4-FFF2-40B4-BE49-F238E27FC236}">
                <a16:creationId xmlns:a16="http://schemas.microsoft.com/office/drawing/2014/main" id="{A8247EAB-BD47-A97D-4DA2-D4F5335B65C8}"/>
              </a:ext>
            </a:extLst>
          </p:cNvPr>
          <p:cNvSpPr txBox="1"/>
          <p:nvPr/>
        </p:nvSpPr>
        <p:spPr>
          <a:xfrm>
            <a:off x="9082485" y="2285677"/>
            <a:ext cx="1562400" cy="830997"/>
          </a:xfrm>
          <a:prstGeom prst="rect">
            <a:avLst/>
          </a:prstGeom>
          <a:noFill/>
        </p:spPr>
        <p:txBody>
          <a:bodyPr wrap="square">
            <a:spAutoFit/>
          </a:bodyPr>
          <a:lstStyle/>
          <a:p>
            <a:pPr algn="ctr"/>
            <a:r>
              <a:rPr lang="en-GB" sz="1200">
                <a:solidFill>
                  <a:srgbClr val="7B818B"/>
                </a:solidFill>
                <a:latin typeface="AvenirNext LT Pro Bold" panose="020B0504020202020204" pitchFamily="34" charset="77"/>
              </a:rPr>
              <a:t>Creative Director</a:t>
            </a:r>
          </a:p>
          <a:p>
            <a:pPr algn="ctr"/>
            <a:r>
              <a:rPr lang="en-GB" sz="1200">
                <a:solidFill>
                  <a:srgbClr val="7B818B"/>
                </a:solidFill>
                <a:latin typeface="AvenirNext LT Pro Bold" panose="020B0504020202020204" pitchFamily="34" charset="77"/>
              </a:rPr>
              <a:t>&amp; Co-founder Amsterdam</a:t>
            </a:r>
            <a:endParaRPr lang="en-NL" sz="1200">
              <a:solidFill>
                <a:srgbClr val="7B818B"/>
              </a:solidFill>
              <a:latin typeface="AvenirNext LT Pro Bold" panose="020B0504020202020204" pitchFamily="34" charset="77"/>
            </a:endParaRPr>
          </a:p>
          <a:p>
            <a:pPr algn="ctr"/>
            <a:endParaRPr lang="en-GB" sz="1200">
              <a:solidFill>
                <a:srgbClr val="7B818B"/>
              </a:solidFill>
              <a:latin typeface="AvenirNext LT Pro Bold" panose="020B0504020202020204" pitchFamily="34" charset="77"/>
            </a:endParaRPr>
          </a:p>
        </p:txBody>
      </p:sp>
      <p:sp>
        <p:nvSpPr>
          <p:cNvPr id="29" name="TextBox 28">
            <a:extLst>
              <a:ext uri="{FF2B5EF4-FFF2-40B4-BE49-F238E27FC236}">
                <a16:creationId xmlns:a16="http://schemas.microsoft.com/office/drawing/2014/main" id="{46A13A11-7533-0AA4-1319-B74BA368E368}"/>
              </a:ext>
            </a:extLst>
          </p:cNvPr>
          <p:cNvSpPr txBox="1"/>
          <p:nvPr/>
        </p:nvSpPr>
        <p:spPr>
          <a:xfrm>
            <a:off x="7204987" y="2287490"/>
            <a:ext cx="1562399" cy="646331"/>
          </a:xfrm>
          <a:prstGeom prst="rect">
            <a:avLst/>
          </a:prstGeom>
          <a:noFill/>
        </p:spPr>
        <p:txBody>
          <a:bodyPr wrap="square">
            <a:spAutoFit/>
          </a:bodyPr>
          <a:lstStyle/>
          <a:p>
            <a:pPr algn="ctr"/>
            <a:r>
              <a:rPr lang="en-GB" sz="1200">
                <a:solidFill>
                  <a:srgbClr val="7B818B"/>
                </a:solidFill>
                <a:latin typeface="AvenirNext LT Pro Bold" panose="020B0504020202020204" pitchFamily="34" charset="77"/>
              </a:rPr>
              <a:t>Creative partner</a:t>
            </a:r>
          </a:p>
          <a:p>
            <a:pPr algn="ctr"/>
            <a:r>
              <a:rPr lang="en-GB" sz="1200">
                <a:solidFill>
                  <a:srgbClr val="7B818B"/>
                </a:solidFill>
                <a:latin typeface="AvenirNext LT Pro Bold" panose="020B0504020202020204" pitchFamily="34" charset="77"/>
              </a:rPr>
              <a:t>&amp; Co-founder Amsterdam</a:t>
            </a:r>
            <a:endParaRPr lang="en-NL" sz="1200">
              <a:solidFill>
                <a:srgbClr val="7B818B"/>
              </a:solidFill>
              <a:latin typeface="AvenirNext LT Pro Bold" panose="020B0504020202020204" pitchFamily="34" charset="77"/>
            </a:endParaRPr>
          </a:p>
        </p:txBody>
      </p:sp>
      <p:sp>
        <p:nvSpPr>
          <p:cNvPr id="30" name="TextBox 29">
            <a:extLst>
              <a:ext uri="{FF2B5EF4-FFF2-40B4-BE49-F238E27FC236}">
                <a16:creationId xmlns:a16="http://schemas.microsoft.com/office/drawing/2014/main" id="{67B85753-0E4A-9E30-D2D1-28FF55DE9AFB}"/>
              </a:ext>
            </a:extLst>
          </p:cNvPr>
          <p:cNvSpPr txBox="1"/>
          <p:nvPr/>
        </p:nvSpPr>
        <p:spPr>
          <a:xfrm>
            <a:off x="9082486" y="5108562"/>
            <a:ext cx="1562399" cy="646331"/>
          </a:xfrm>
          <a:prstGeom prst="rect">
            <a:avLst/>
          </a:prstGeom>
          <a:noFill/>
        </p:spPr>
        <p:txBody>
          <a:bodyPr wrap="square">
            <a:spAutoFit/>
          </a:bodyPr>
          <a:lstStyle/>
          <a:p>
            <a:pPr algn="ctr"/>
            <a:r>
              <a:rPr lang="en-GB" sz="1200">
                <a:solidFill>
                  <a:srgbClr val="7B818B"/>
                </a:solidFill>
                <a:latin typeface="AvenirNext LT Pro Bold" panose="020B0504020202020204" pitchFamily="34" charset="77"/>
              </a:rPr>
              <a:t>Strategy partner</a:t>
            </a:r>
          </a:p>
          <a:p>
            <a:pPr algn="ctr"/>
            <a:r>
              <a:rPr lang="en-GB" sz="1200">
                <a:solidFill>
                  <a:srgbClr val="7B818B"/>
                </a:solidFill>
                <a:latin typeface="AvenirNext LT Pro Bold" panose="020B0504020202020204" pitchFamily="34" charset="77"/>
              </a:rPr>
              <a:t>&amp; Co-founder Amsterdam</a:t>
            </a:r>
            <a:endParaRPr lang="en-NL" sz="1200">
              <a:solidFill>
                <a:srgbClr val="7B818B"/>
              </a:solidFill>
              <a:latin typeface="AvenirNext LT Pro Bold" panose="020B0504020202020204" pitchFamily="34" charset="77"/>
            </a:endParaRPr>
          </a:p>
        </p:txBody>
      </p:sp>
      <p:sp>
        <p:nvSpPr>
          <p:cNvPr id="31" name="TextBox 30">
            <a:extLst>
              <a:ext uri="{FF2B5EF4-FFF2-40B4-BE49-F238E27FC236}">
                <a16:creationId xmlns:a16="http://schemas.microsoft.com/office/drawing/2014/main" id="{5FF5DC7D-735B-0360-AB2F-54624382F425}"/>
              </a:ext>
            </a:extLst>
          </p:cNvPr>
          <p:cNvSpPr txBox="1"/>
          <p:nvPr/>
        </p:nvSpPr>
        <p:spPr>
          <a:xfrm>
            <a:off x="1368686" y="2945602"/>
            <a:ext cx="1562400" cy="646331"/>
          </a:xfrm>
          <a:prstGeom prst="rect">
            <a:avLst/>
          </a:prstGeom>
          <a:noFill/>
        </p:spPr>
        <p:txBody>
          <a:bodyPr wrap="square">
            <a:spAutoFit/>
          </a:bodyPr>
          <a:lstStyle/>
          <a:p>
            <a:pPr algn="ctr"/>
            <a:r>
              <a:rPr lang="en-GB" sz="1200">
                <a:solidFill>
                  <a:srgbClr val="7B818B"/>
                </a:solidFill>
                <a:latin typeface="AvenirNext LT Pro Bold" panose="020B0504020202020204" pitchFamily="34" charset="77"/>
              </a:rPr>
              <a:t>Business partner</a:t>
            </a:r>
          </a:p>
          <a:p>
            <a:pPr algn="ctr"/>
            <a:r>
              <a:rPr lang="en-GB" sz="1200">
                <a:solidFill>
                  <a:srgbClr val="7B818B"/>
                </a:solidFill>
                <a:latin typeface="AvenirNext LT Pro Bold" panose="020B0504020202020204" pitchFamily="34" charset="77"/>
              </a:rPr>
              <a:t>&amp; Co-founder Amsterdam</a:t>
            </a:r>
            <a:endParaRPr lang="en-NL" sz="1200">
              <a:solidFill>
                <a:srgbClr val="7B818B"/>
              </a:solidFill>
              <a:latin typeface="AvenirNext LT Pro Bold" panose="020B0504020202020204" pitchFamily="34" charset="77"/>
            </a:endParaRPr>
          </a:p>
        </p:txBody>
      </p:sp>
      <p:cxnSp>
        <p:nvCxnSpPr>
          <p:cNvPr id="32" name="Straight Connector 31">
            <a:extLst>
              <a:ext uri="{FF2B5EF4-FFF2-40B4-BE49-F238E27FC236}">
                <a16:creationId xmlns:a16="http://schemas.microsoft.com/office/drawing/2014/main" id="{5FEC04E8-1D7A-1A8B-40F5-AF8DAB303977}"/>
              </a:ext>
            </a:extLst>
          </p:cNvPr>
          <p:cNvCxnSpPr>
            <a:cxnSpLocks/>
          </p:cNvCxnSpPr>
          <p:nvPr/>
        </p:nvCxnSpPr>
        <p:spPr>
          <a:xfrm>
            <a:off x="1869611" y="2945602"/>
            <a:ext cx="560550" cy="0"/>
          </a:xfrm>
          <a:prstGeom prst="line">
            <a:avLst/>
          </a:prstGeom>
          <a:ln w="9525">
            <a:solidFill>
              <a:srgbClr val="00666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7025AC-A658-4D19-F46C-611583609F3B}"/>
              </a:ext>
            </a:extLst>
          </p:cNvPr>
          <p:cNvCxnSpPr>
            <a:cxnSpLocks/>
          </p:cNvCxnSpPr>
          <p:nvPr/>
        </p:nvCxnSpPr>
        <p:spPr>
          <a:xfrm>
            <a:off x="9583410" y="5108562"/>
            <a:ext cx="560550" cy="0"/>
          </a:xfrm>
          <a:prstGeom prst="line">
            <a:avLst/>
          </a:prstGeom>
          <a:ln w="9525">
            <a:solidFill>
              <a:srgbClr val="00666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0A59D7-DA07-9584-AE5C-94F87C6FF87D}"/>
              </a:ext>
            </a:extLst>
          </p:cNvPr>
          <p:cNvCxnSpPr>
            <a:cxnSpLocks/>
          </p:cNvCxnSpPr>
          <p:nvPr/>
        </p:nvCxnSpPr>
        <p:spPr>
          <a:xfrm>
            <a:off x="7705911" y="2227533"/>
            <a:ext cx="560550" cy="0"/>
          </a:xfrm>
          <a:prstGeom prst="line">
            <a:avLst/>
          </a:prstGeom>
          <a:ln w="9525">
            <a:solidFill>
              <a:srgbClr val="00666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123073-7B0E-5142-9C4E-2A0A0CEF6BA2}"/>
              </a:ext>
            </a:extLst>
          </p:cNvPr>
          <p:cNvCxnSpPr>
            <a:cxnSpLocks/>
          </p:cNvCxnSpPr>
          <p:nvPr/>
        </p:nvCxnSpPr>
        <p:spPr>
          <a:xfrm>
            <a:off x="9583410" y="2238291"/>
            <a:ext cx="560550" cy="0"/>
          </a:xfrm>
          <a:prstGeom prst="line">
            <a:avLst/>
          </a:prstGeom>
          <a:ln w="9525">
            <a:solidFill>
              <a:srgbClr val="00666B"/>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0A8FC21-CA2A-46A4-43C8-512C88E756DD}"/>
              </a:ext>
            </a:extLst>
          </p:cNvPr>
          <p:cNvSpPr txBox="1"/>
          <p:nvPr/>
        </p:nvSpPr>
        <p:spPr>
          <a:xfrm>
            <a:off x="1079580" y="5013228"/>
            <a:ext cx="2140612" cy="461665"/>
          </a:xfrm>
          <a:prstGeom prst="rect">
            <a:avLst/>
          </a:prstGeom>
          <a:noFill/>
        </p:spPr>
        <p:txBody>
          <a:bodyPr wrap="square">
            <a:spAutoFit/>
          </a:bodyPr>
          <a:lstStyle/>
          <a:p>
            <a:pPr algn="ctr"/>
            <a:r>
              <a:rPr lang="en-NL" sz="1200" spc="300">
                <a:latin typeface="AvenirNext LT Pro Bold" panose="020B0504020202020204" pitchFamily="34" charset="77"/>
              </a:rPr>
              <a:t>MATTIAS</a:t>
            </a:r>
          </a:p>
          <a:p>
            <a:pPr algn="ctr"/>
            <a:r>
              <a:rPr lang="en-NL" sz="1200" spc="300">
                <a:latin typeface="AvenirNext LT Pro Bold" panose="020B0504020202020204" pitchFamily="34" charset="77"/>
              </a:rPr>
              <a:t>VERMEIRE</a:t>
            </a:r>
          </a:p>
        </p:txBody>
      </p:sp>
      <p:cxnSp>
        <p:nvCxnSpPr>
          <p:cNvPr id="38" name="Straight Connector 37">
            <a:extLst>
              <a:ext uri="{FF2B5EF4-FFF2-40B4-BE49-F238E27FC236}">
                <a16:creationId xmlns:a16="http://schemas.microsoft.com/office/drawing/2014/main" id="{1CD08743-CF97-A1C9-B3CA-DABC19EAB1C4}"/>
              </a:ext>
            </a:extLst>
          </p:cNvPr>
          <p:cNvCxnSpPr>
            <a:cxnSpLocks/>
          </p:cNvCxnSpPr>
          <p:nvPr/>
        </p:nvCxnSpPr>
        <p:spPr>
          <a:xfrm>
            <a:off x="1869611" y="5485896"/>
            <a:ext cx="560550" cy="0"/>
          </a:xfrm>
          <a:prstGeom prst="line">
            <a:avLst/>
          </a:prstGeom>
          <a:ln w="9525">
            <a:solidFill>
              <a:srgbClr val="00666B"/>
            </a:solidFill>
          </a:ln>
        </p:spPr>
        <p:style>
          <a:lnRef idx="1">
            <a:schemeClr val="accent1"/>
          </a:lnRef>
          <a:fillRef idx="0">
            <a:schemeClr val="accent1"/>
          </a:fillRef>
          <a:effectRef idx="0">
            <a:schemeClr val="accent1"/>
          </a:effectRef>
          <a:fontRef idx="minor">
            <a:schemeClr val="tx1"/>
          </a:fontRef>
        </p:style>
      </p:cxnSp>
      <p:pic>
        <p:nvPicPr>
          <p:cNvPr id="2" name="Picture Placeholder 20">
            <a:extLst>
              <a:ext uri="{FF2B5EF4-FFF2-40B4-BE49-F238E27FC236}">
                <a16:creationId xmlns:a16="http://schemas.microsoft.com/office/drawing/2014/main" id="{F90CBD1A-8DBE-6075-AF6F-6197AAB609B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33685" y="620041"/>
            <a:ext cx="1260000" cy="1259919"/>
          </a:xfrm>
          <a:prstGeom prst="ellipse">
            <a:avLst/>
          </a:prstGeom>
          <a:ln>
            <a:noFill/>
          </a:ln>
        </p:spPr>
      </p:pic>
      <p:sp>
        <p:nvSpPr>
          <p:cNvPr id="3" name="TextBox 2">
            <a:extLst>
              <a:ext uri="{FF2B5EF4-FFF2-40B4-BE49-F238E27FC236}">
                <a16:creationId xmlns:a16="http://schemas.microsoft.com/office/drawing/2014/main" id="{B7E72A5D-3AD1-753E-3737-41516AA67DAA}"/>
              </a:ext>
            </a:extLst>
          </p:cNvPr>
          <p:cNvSpPr txBox="1"/>
          <p:nvPr/>
        </p:nvSpPr>
        <p:spPr>
          <a:xfrm>
            <a:off x="1231171" y="5506062"/>
            <a:ext cx="1795576" cy="830997"/>
          </a:xfrm>
          <a:prstGeom prst="rect">
            <a:avLst/>
          </a:prstGeom>
          <a:noFill/>
        </p:spPr>
        <p:txBody>
          <a:bodyPr wrap="square">
            <a:spAutoFit/>
          </a:bodyPr>
          <a:lstStyle/>
          <a:p>
            <a:pPr algn="ctr">
              <a:defRPr/>
            </a:pPr>
            <a:r>
              <a:rPr lang="en-GB" sz="1200">
                <a:solidFill>
                  <a:srgbClr val="7B818B"/>
                </a:solidFill>
                <a:latin typeface="AvenirNext LT Pro Bold" panose="020B0504020202020204" pitchFamily="34" charset="77"/>
              </a:rPr>
              <a:t>Business/Account Director</a:t>
            </a:r>
          </a:p>
          <a:p>
            <a:pPr algn="ctr">
              <a:defRPr/>
            </a:pPr>
            <a:r>
              <a:rPr lang="en-GB" sz="1200">
                <a:solidFill>
                  <a:srgbClr val="7B818B"/>
                </a:solidFill>
                <a:latin typeface="AvenirNext LT Pro Bold" panose="020B0504020202020204" pitchFamily="34" charset="77"/>
              </a:rPr>
              <a:t>Happiness Anywhere</a:t>
            </a:r>
          </a:p>
          <a:p>
            <a:pPr algn="ctr">
              <a:defRPr/>
            </a:pPr>
            <a:r>
              <a:rPr lang="en-GB" sz="1200">
                <a:solidFill>
                  <a:srgbClr val="7B818B"/>
                </a:solidFill>
                <a:latin typeface="AvenirNext LT Pro Bold" panose="020B0504020202020204" pitchFamily="34" charset="77"/>
              </a:rPr>
              <a:t>Brussel</a:t>
            </a:r>
            <a:endParaRPr lang="en-NL" sz="1200">
              <a:solidFill>
                <a:srgbClr val="7B818B"/>
              </a:solidFill>
              <a:latin typeface="AvenirNext LT Pro Bold" panose="020B0504020202020204" pitchFamily="34" charset="77"/>
            </a:endParaRPr>
          </a:p>
        </p:txBody>
      </p:sp>
      <p:pic>
        <p:nvPicPr>
          <p:cNvPr id="5" name="Picture Placeholder 8" descr="A person posing for the camera&#10;&#10;Description automatically generated">
            <a:extLst>
              <a:ext uri="{FF2B5EF4-FFF2-40B4-BE49-F238E27FC236}">
                <a16:creationId xmlns:a16="http://schemas.microsoft.com/office/drawing/2014/main" id="{F7E7148C-515A-7F57-6920-E97F7A2E97A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07636" y="3724240"/>
            <a:ext cx="1260081" cy="1260000"/>
          </a:xfrm>
          <a:prstGeom prst="ellipse">
            <a:avLst/>
          </a:prstGeom>
          <a:ln w="57150">
            <a:noFill/>
          </a:ln>
        </p:spPr>
      </p:pic>
      <p:sp>
        <p:nvSpPr>
          <p:cNvPr id="4" name="Text Placeholder 3">
            <a:extLst>
              <a:ext uri="{FF2B5EF4-FFF2-40B4-BE49-F238E27FC236}">
                <a16:creationId xmlns:a16="http://schemas.microsoft.com/office/drawing/2014/main" id="{6A0104BA-A695-F107-1A51-F0155B5EE7A0}"/>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GB">
                <a:solidFill>
                  <a:srgbClr val="7B818B"/>
                </a:solidFill>
                <a:latin typeface="AvenirNext LT Pro Bold" panose="020B0504020202020204" pitchFamily="34" charset="77"/>
              </a:rPr>
              <a:t>TEAM SET UP</a:t>
            </a:r>
          </a:p>
        </p:txBody>
      </p:sp>
      <p:cxnSp>
        <p:nvCxnSpPr>
          <p:cNvPr id="6" name="Straight Connector 5">
            <a:extLst>
              <a:ext uri="{FF2B5EF4-FFF2-40B4-BE49-F238E27FC236}">
                <a16:creationId xmlns:a16="http://schemas.microsoft.com/office/drawing/2014/main" id="{2159F65F-F289-85FF-DD11-283DF33DE887}"/>
              </a:ext>
            </a:extLst>
          </p:cNvPr>
          <p:cNvCxnSpPr>
            <a:cxnSpLocks/>
          </p:cNvCxnSpPr>
          <p:nvPr/>
        </p:nvCxnSpPr>
        <p:spPr>
          <a:xfrm>
            <a:off x="437390" y="546308"/>
            <a:ext cx="1860642" cy="0"/>
          </a:xfrm>
          <a:prstGeom prst="line">
            <a:avLst/>
          </a:prstGeom>
          <a:noFill/>
          <a:ln w="12700" cap="flat" cmpd="sng" algn="ctr">
            <a:solidFill>
              <a:srgbClr val="DCCF7F"/>
            </a:solidFill>
            <a:prstDash val="solid"/>
            <a:miter lim="800000"/>
          </a:ln>
          <a:effectLst/>
        </p:spPr>
      </p:cxnSp>
    </p:spTree>
    <p:extLst>
      <p:ext uri="{BB962C8B-B14F-4D97-AF65-F5344CB8AC3E}">
        <p14:creationId xmlns:p14="http://schemas.microsoft.com/office/powerpoint/2010/main" val="102577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B3C126C1-003E-C46E-E2FD-EE36EBE8C7A0}"/>
              </a:ext>
            </a:extLst>
          </p:cNvPr>
          <p:cNvSpPr/>
          <p:nvPr/>
        </p:nvSpPr>
        <p:spPr>
          <a:xfrm>
            <a:off x="10811797" y="5219570"/>
            <a:ext cx="1267908" cy="1527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latin typeface="Avenir Next LT Pro" panose="020B0504020202020204" pitchFamily="34" charset="77"/>
            </a:endParaRPr>
          </a:p>
        </p:txBody>
      </p:sp>
      <p:sp>
        <p:nvSpPr>
          <p:cNvPr id="26" name="Text Placeholder 3">
            <a:extLst>
              <a:ext uri="{FF2B5EF4-FFF2-40B4-BE49-F238E27FC236}">
                <a16:creationId xmlns:a16="http://schemas.microsoft.com/office/drawing/2014/main" id="{94C5EE69-7490-DAE2-14E0-CF563B95DEC2}"/>
              </a:ext>
            </a:extLst>
          </p:cNvPr>
          <p:cNvSpPr txBox="1">
            <a:spLocks/>
          </p:cNvSpPr>
          <p:nvPr/>
        </p:nvSpPr>
        <p:spPr>
          <a:xfrm>
            <a:off x="1435253" y="744007"/>
            <a:ext cx="2935158" cy="2275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spc="300">
                <a:gradFill>
                  <a:gsLst>
                    <a:gs pos="100000">
                      <a:srgbClr val="B89B57"/>
                    </a:gs>
                    <a:gs pos="0">
                      <a:srgbClr val="B89B57"/>
                    </a:gs>
                    <a:gs pos="50000">
                      <a:srgbClr val="DCD081"/>
                    </a:gs>
                  </a:gsLst>
                  <a:lin ang="2700000" scaled="1"/>
                </a:gradFill>
                <a:latin typeface="Avenir Next LT Pro" panose="020B0504020202020204" pitchFamily="34" charset="77"/>
              </a:rPr>
              <a:t>CREATIVE</a:t>
            </a:r>
          </a:p>
        </p:txBody>
      </p:sp>
      <p:pic>
        <p:nvPicPr>
          <p:cNvPr id="9" name="joey and nik.jpeg">
            <a:extLst>
              <a:ext uri="{FF2B5EF4-FFF2-40B4-BE49-F238E27FC236}">
                <a16:creationId xmlns:a16="http://schemas.microsoft.com/office/drawing/2014/main" id="{6C887B74-B65A-9919-14D5-C790803B5B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50710" y="1294315"/>
            <a:ext cx="1123491" cy="1143173"/>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9"/>
                  <a:pt x="-961" y="13557"/>
                  <a:pt x="2882" y="17578"/>
                </a:cubicBezTo>
                <a:cubicBezTo>
                  <a:pt x="6724" y="21600"/>
                  <a:pt x="12954" y="21600"/>
                  <a:pt x="16796" y="17578"/>
                </a:cubicBezTo>
                <a:cubicBezTo>
                  <a:pt x="20639" y="13557"/>
                  <a:pt x="20639" y="7039"/>
                  <a:pt x="16796" y="3017"/>
                </a:cubicBezTo>
                <a:cubicBezTo>
                  <a:pt x="14875" y="1006"/>
                  <a:pt x="12357" y="0"/>
                  <a:pt x="9839" y="0"/>
                </a:cubicBezTo>
                <a:close/>
              </a:path>
            </a:pathLst>
          </a:custGeom>
          <a:ln w="12700">
            <a:miter lim="400000"/>
          </a:ln>
        </p:spPr>
      </p:pic>
      <p:pic>
        <p:nvPicPr>
          <p:cNvPr id="10" name="joey and nik.jpeg">
            <a:extLst>
              <a:ext uri="{FF2B5EF4-FFF2-40B4-BE49-F238E27FC236}">
                <a16:creationId xmlns:a16="http://schemas.microsoft.com/office/drawing/2014/main" id="{610E2BBA-F971-292E-8532-CEC4C332549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91123" y="1294316"/>
            <a:ext cx="1123490" cy="1143172"/>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9"/>
                  <a:pt x="-961" y="13557"/>
                  <a:pt x="2882" y="17578"/>
                </a:cubicBezTo>
                <a:cubicBezTo>
                  <a:pt x="6724" y="21600"/>
                  <a:pt x="12954" y="21600"/>
                  <a:pt x="16796" y="17578"/>
                </a:cubicBezTo>
                <a:cubicBezTo>
                  <a:pt x="20639" y="13557"/>
                  <a:pt x="20639" y="7039"/>
                  <a:pt x="16796" y="3017"/>
                </a:cubicBezTo>
                <a:cubicBezTo>
                  <a:pt x="14875" y="1006"/>
                  <a:pt x="12357" y="0"/>
                  <a:pt x="9839" y="0"/>
                </a:cubicBezTo>
                <a:close/>
              </a:path>
            </a:pathLst>
          </a:custGeom>
          <a:ln w="12700">
            <a:miter lim="400000"/>
          </a:ln>
        </p:spPr>
      </p:pic>
      <p:sp>
        <p:nvSpPr>
          <p:cNvPr id="15" name="TextBox 14">
            <a:extLst>
              <a:ext uri="{FF2B5EF4-FFF2-40B4-BE49-F238E27FC236}">
                <a16:creationId xmlns:a16="http://schemas.microsoft.com/office/drawing/2014/main" id="{54042CAC-E222-0330-57F5-06E3B6124C95}"/>
              </a:ext>
            </a:extLst>
          </p:cNvPr>
          <p:cNvSpPr txBox="1"/>
          <p:nvPr/>
        </p:nvSpPr>
        <p:spPr>
          <a:xfrm>
            <a:off x="1300315" y="2516638"/>
            <a:ext cx="1645447" cy="215444"/>
          </a:xfrm>
          <a:prstGeom prst="rect">
            <a:avLst/>
          </a:prstGeom>
          <a:noFill/>
        </p:spPr>
        <p:txBody>
          <a:bodyPr wrap="square">
            <a:spAutoFit/>
          </a:bodyPr>
          <a:lstStyle/>
          <a:p>
            <a:pPr algn="ctr"/>
            <a:r>
              <a:rPr lang="en-GB" sz="800" b="1" spc="300">
                <a:latin typeface="Avenir Next LT Pro" panose="020B0504020202020204" pitchFamily="34" charset="77"/>
              </a:rPr>
              <a:t>NIK SLUIJS</a:t>
            </a:r>
            <a:endParaRPr lang="en-NL" sz="800" b="1" spc="300">
              <a:latin typeface="Avenir Next LT Pro" panose="020B0504020202020204" pitchFamily="34" charset="77"/>
            </a:endParaRPr>
          </a:p>
        </p:txBody>
      </p:sp>
      <p:cxnSp>
        <p:nvCxnSpPr>
          <p:cNvPr id="18" name="Straight Connector 17">
            <a:extLst>
              <a:ext uri="{FF2B5EF4-FFF2-40B4-BE49-F238E27FC236}">
                <a16:creationId xmlns:a16="http://schemas.microsoft.com/office/drawing/2014/main" id="{137B0D90-660D-BF7E-FEBD-056F0BF71D3A}"/>
              </a:ext>
            </a:extLst>
          </p:cNvPr>
          <p:cNvCxnSpPr>
            <a:cxnSpLocks/>
          </p:cNvCxnSpPr>
          <p:nvPr/>
        </p:nvCxnSpPr>
        <p:spPr>
          <a:xfrm>
            <a:off x="1842763" y="2761767"/>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2DF5CC-9FEC-7EEE-0CEB-0842C01B6863}"/>
              </a:ext>
            </a:extLst>
          </p:cNvPr>
          <p:cNvCxnSpPr>
            <a:cxnSpLocks/>
          </p:cNvCxnSpPr>
          <p:nvPr/>
        </p:nvCxnSpPr>
        <p:spPr>
          <a:xfrm>
            <a:off x="3402350" y="2761767"/>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0F1E27E-92BE-96EF-EEB9-35A92015B732}"/>
              </a:ext>
            </a:extLst>
          </p:cNvPr>
          <p:cNvSpPr txBox="1"/>
          <p:nvPr/>
        </p:nvSpPr>
        <p:spPr>
          <a:xfrm>
            <a:off x="2859902" y="2516638"/>
            <a:ext cx="1645447" cy="215444"/>
          </a:xfrm>
          <a:prstGeom prst="rect">
            <a:avLst/>
          </a:prstGeom>
          <a:noFill/>
        </p:spPr>
        <p:txBody>
          <a:bodyPr wrap="square">
            <a:spAutoFit/>
          </a:bodyPr>
          <a:lstStyle/>
          <a:p>
            <a:pPr algn="ctr"/>
            <a:r>
              <a:rPr lang="en-GB" sz="800" b="1" spc="300">
                <a:latin typeface="Avenir Next LT Pro" panose="020B0504020202020204" pitchFamily="34" charset="77"/>
              </a:rPr>
              <a:t>JOEY BOETERS</a:t>
            </a:r>
            <a:endParaRPr lang="en-NL" sz="800" b="1" spc="300">
              <a:latin typeface="Avenir Next LT Pro" panose="020B0504020202020204" pitchFamily="34" charset="77"/>
            </a:endParaRPr>
          </a:p>
        </p:txBody>
      </p:sp>
      <p:sp>
        <p:nvSpPr>
          <p:cNvPr id="32" name="TextBox 31">
            <a:extLst>
              <a:ext uri="{FF2B5EF4-FFF2-40B4-BE49-F238E27FC236}">
                <a16:creationId xmlns:a16="http://schemas.microsoft.com/office/drawing/2014/main" id="{855FEBA8-67EA-6EEF-02B7-3C64BA973D6B}"/>
              </a:ext>
            </a:extLst>
          </p:cNvPr>
          <p:cNvSpPr txBox="1"/>
          <p:nvPr/>
        </p:nvSpPr>
        <p:spPr>
          <a:xfrm>
            <a:off x="1300315" y="2796725"/>
            <a:ext cx="1645447" cy="338554"/>
          </a:xfrm>
          <a:prstGeom prst="rect">
            <a:avLst/>
          </a:prstGeom>
          <a:noFill/>
        </p:spPr>
        <p:txBody>
          <a:bodyPr wrap="square">
            <a:spAutoFit/>
          </a:bodyPr>
          <a:lstStyle/>
          <a:p>
            <a:pPr algn="ctr"/>
            <a:r>
              <a:rPr lang="en-GB" sz="800">
                <a:latin typeface="Avenir Next LT Pro" panose="020B0504020202020204" pitchFamily="34" charset="77"/>
              </a:rPr>
              <a:t>Creative partner</a:t>
            </a:r>
          </a:p>
          <a:p>
            <a:pPr algn="ctr"/>
            <a:r>
              <a:rPr lang="en-GB" sz="800">
                <a:latin typeface="Avenir Next LT Pro" panose="020B0504020202020204" pitchFamily="34" charset="77"/>
              </a:rPr>
              <a:t>&amp; Co-founder</a:t>
            </a:r>
            <a:endParaRPr lang="en-NL" sz="800">
              <a:latin typeface="Avenir Next LT Pro" panose="020B0504020202020204" pitchFamily="34" charset="77"/>
            </a:endParaRPr>
          </a:p>
        </p:txBody>
      </p:sp>
      <p:sp>
        <p:nvSpPr>
          <p:cNvPr id="33" name="TextBox 32">
            <a:extLst>
              <a:ext uri="{FF2B5EF4-FFF2-40B4-BE49-F238E27FC236}">
                <a16:creationId xmlns:a16="http://schemas.microsoft.com/office/drawing/2014/main" id="{7D55F4B1-39E9-1126-FB5B-923786ED6BD4}"/>
              </a:ext>
            </a:extLst>
          </p:cNvPr>
          <p:cNvSpPr txBox="1"/>
          <p:nvPr/>
        </p:nvSpPr>
        <p:spPr>
          <a:xfrm>
            <a:off x="2859902" y="2796725"/>
            <a:ext cx="1645447" cy="338554"/>
          </a:xfrm>
          <a:prstGeom prst="rect">
            <a:avLst/>
          </a:prstGeom>
          <a:noFill/>
        </p:spPr>
        <p:txBody>
          <a:bodyPr wrap="square">
            <a:spAutoFit/>
          </a:bodyPr>
          <a:lstStyle/>
          <a:p>
            <a:pPr algn="ctr"/>
            <a:r>
              <a:rPr lang="en-GB" sz="800">
                <a:latin typeface="Avenir Next LT Pro" panose="020B0504020202020204" pitchFamily="34" charset="77"/>
              </a:rPr>
              <a:t>Creative partner</a:t>
            </a:r>
          </a:p>
          <a:p>
            <a:pPr algn="ctr"/>
            <a:r>
              <a:rPr lang="en-GB" sz="800">
                <a:latin typeface="Avenir Next LT Pro" panose="020B0504020202020204" pitchFamily="34" charset="77"/>
              </a:rPr>
              <a:t>&amp; Co-founder</a:t>
            </a:r>
            <a:endParaRPr lang="en-NL" sz="800">
              <a:latin typeface="Avenir Next LT Pro" panose="020B0504020202020204" pitchFamily="34" charset="77"/>
            </a:endParaRPr>
          </a:p>
        </p:txBody>
      </p:sp>
      <p:pic>
        <p:nvPicPr>
          <p:cNvPr id="2" name="joey and nik.jpeg">
            <a:extLst>
              <a:ext uri="{FF2B5EF4-FFF2-40B4-BE49-F238E27FC236}">
                <a16:creationId xmlns:a16="http://schemas.microsoft.com/office/drawing/2014/main" id="{F2B55906-7609-45D1-E6A1-FAE85CC75A4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285632" y="1282288"/>
            <a:ext cx="1123491" cy="1143173"/>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9"/>
                  <a:pt x="-961" y="13557"/>
                  <a:pt x="2882" y="17578"/>
                </a:cubicBezTo>
                <a:cubicBezTo>
                  <a:pt x="6724" y="21600"/>
                  <a:pt x="12954" y="21600"/>
                  <a:pt x="16796" y="17578"/>
                </a:cubicBezTo>
                <a:cubicBezTo>
                  <a:pt x="20639" y="13557"/>
                  <a:pt x="20639" y="7039"/>
                  <a:pt x="16796" y="3017"/>
                </a:cubicBezTo>
                <a:cubicBezTo>
                  <a:pt x="14875" y="1006"/>
                  <a:pt x="12357" y="0"/>
                  <a:pt x="9839" y="0"/>
                </a:cubicBezTo>
                <a:close/>
              </a:path>
            </a:pathLst>
          </a:custGeom>
          <a:ln w="12700">
            <a:miter lim="400000"/>
          </a:ln>
        </p:spPr>
      </p:pic>
      <p:grpSp>
        <p:nvGrpSpPr>
          <p:cNvPr id="37" name="Group 36">
            <a:extLst>
              <a:ext uri="{FF2B5EF4-FFF2-40B4-BE49-F238E27FC236}">
                <a16:creationId xmlns:a16="http://schemas.microsoft.com/office/drawing/2014/main" id="{68F59C0E-C10D-DF93-A974-0BEAA0BE060E}"/>
              </a:ext>
            </a:extLst>
          </p:cNvPr>
          <p:cNvGrpSpPr/>
          <p:nvPr/>
        </p:nvGrpSpPr>
        <p:grpSpPr>
          <a:xfrm>
            <a:off x="5009695" y="744007"/>
            <a:ext cx="1720481" cy="2391272"/>
            <a:chOff x="7717082" y="876087"/>
            <a:chExt cx="1720481" cy="2391272"/>
          </a:xfrm>
        </p:grpSpPr>
        <p:cxnSp>
          <p:nvCxnSpPr>
            <p:cNvPr id="19" name="Straight Connector 18">
              <a:extLst>
                <a:ext uri="{FF2B5EF4-FFF2-40B4-BE49-F238E27FC236}">
                  <a16:creationId xmlns:a16="http://schemas.microsoft.com/office/drawing/2014/main" id="{5ABB8C47-85AD-1CFC-54DC-80DA3B4D0E43}"/>
                </a:ext>
              </a:extLst>
            </p:cNvPr>
            <p:cNvCxnSpPr>
              <a:cxnSpLocks/>
            </p:cNvCxnSpPr>
            <p:nvPr/>
          </p:nvCxnSpPr>
          <p:spPr>
            <a:xfrm>
              <a:off x="8334564" y="2893847"/>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2226D024-B91E-3C90-9476-62550497BAF3}"/>
                </a:ext>
              </a:extLst>
            </p:cNvPr>
            <p:cNvSpPr txBox="1">
              <a:spLocks/>
            </p:cNvSpPr>
            <p:nvPr/>
          </p:nvSpPr>
          <p:spPr>
            <a:xfrm>
              <a:off x="7717082" y="876087"/>
              <a:ext cx="1675363" cy="2275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spc="300">
                  <a:gradFill>
                    <a:gsLst>
                      <a:gs pos="100000">
                        <a:srgbClr val="B89B57"/>
                      </a:gs>
                      <a:gs pos="0">
                        <a:srgbClr val="B89B57"/>
                      </a:gs>
                      <a:gs pos="50000">
                        <a:srgbClr val="DCD081"/>
                      </a:gs>
                    </a:gsLst>
                    <a:lin ang="2700000" scaled="1"/>
                  </a:gradFill>
                  <a:latin typeface="Avenir Next LT Pro" panose="020B0504020202020204" pitchFamily="34" charset="77"/>
                </a:rPr>
                <a:t>STRATEGY</a:t>
              </a:r>
            </a:p>
          </p:txBody>
        </p:sp>
        <p:sp>
          <p:nvSpPr>
            <p:cNvPr id="30" name="TextBox 29">
              <a:extLst>
                <a:ext uri="{FF2B5EF4-FFF2-40B4-BE49-F238E27FC236}">
                  <a16:creationId xmlns:a16="http://schemas.microsoft.com/office/drawing/2014/main" id="{5F7DE5FC-25BE-21D0-A2AF-5820C32B7752}"/>
                </a:ext>
              </a:extLst>
            </p:cNvPr>
            <p:cNvSpPr txBox="1"/>
            <p:nvPr/>
          </p:nvSpPr>
          <p:spPr>
            <a:xfrm>
              <a:off x="7792116" y="2648718"/>
              <a:ext cx="1645447" cy="215444"/>
            </a:xfrm>
            <a:prstGeom prst="rect">
              <a:avLst/>
            </a:prstGeom>
            <a:noFill/>
          </p:spPr>
          <p:txBody>
            <a:bodyPr wrap="square">
              <a:spAutoFit/>
            </a:bodyPr>
            <a:lstStyle/>
            <a:p>
              <a:pPr algn="ctr"/>
              <a:r>
                <a:rPr lang="en-GB" sz="800" b="1" spc="300">
                  <a:latin typeface="Avenir Next LT Pro" panose="020B0504020202020204" pitchFamily="34" charset="77"/>
                </a:rPr>
                <a:t>DAAN DE RAAF</a:t>
              </a:r>
              <a:endParaRPr lang="en-NL" sz="800" b="1" spc="300">
                <a:latin typeface="Avenir Next LT Pro" panose="020B0504020202020204" pitchFamily="34" charset="77"/>
              </a:endParaRPr>
            </a:p>
          </p:txBody>
        </p:sp>
        <p:sp>
          <p:nvSpPr>
            <p:cNvPr id="34" name="TextBox 33">
              <a:extLst>
                <a:ext uri="{FF2B5EF4-FFF2-40B4-BE49-F238E27FC236}">
                  <a16:creationId xmlns:a16="http://schemas.microsoft.com/office/drawing/2014/main" id="{CCC0D9F4-67F0-4CD8-3E9F-95FE9DFE16DB}"/>
                </a:ext>
              </a:extLst>
            </p:cNvPr>
            <p:cNvSpPr txBox="1"/>
            <p:nvPr/>
          </p:nvSpPr>
          <p:spPr>
            <a:xfrm>
              <a:off x="7792116" y="2928805"/>
              <a:ext cx="1645447" cy="338554"/>
            </a:xfrm>
            <a:prstGeom prst="rect">
              <a:avLst/>
            </a:prstGeom>
            <a:noFill/>
          </p:spPr>
          <p:txBody>
            <a:bodyPr wrap="square">
              <a:spAutoFit/>
            </a:bodyPr>
            <a:lstStyle/>
            <a:p>
              <a:pPr algn="ctr"/>
              <a:r>
                <a:rPr lang="en-GB" sz="800">
                  <a:latin typeface="Avenir Next LT Pro" panose="020B0504020202020204" pitchFamily="34" charset="77"/>
                </a:rPr>
                <a:t>Strategy partner</a:t>
              </a:r>
            </a:p>
            <a:p>
              <a:pPr algn="ctr"/>
              <a:r>
                <a:rPr lang="en-GB" sz="800">
                  <a:latin typeface="Avenir Next LT Pro" panose="020B0504020202020204" pitchFamily="34" charset="77"/>
                </a:rPr>
                <a:t>&amp; Co-founder</a:t>
              </a:r>
              <a:endParaRPr lang="en-NL" sz="800">
                <a:latin typeface="Avenir Next LT Pro" panose="020B0504020202020204" pitchFamily="34" charset="77"/>
              </a:endParaRPr>
            </a:p>
          </p:txBody>
        </p:sp>
      </p:grpSp>
      <p:grpSp>
        <p:nvGrpSpPr>
          <p:cNvPr id="36" name="Group 35">
            <a:extLst>
              <a:ext uri="{FF2B5EF4-FFF2-40B4-BE49-F238E27FC236}">
                <a16:creationId xmlns:a16="http://schemas.microsoft.com/office/drawing/2014/main" id="{EEB1BCCD-D99C-823E-1842-F9461CEA96C2}"/>
              </a:ext>
            </a:extLst>
          </p:cNvPr>
          <p:cNvGrpSpPr/>
          <p:nvPr/>
        </p:nvGrpSpPr>
        <p:grpSpPr>
          <a:xfrm>
            <a:off x="7475532" y="1276479"/>
            <a:ext cx="1458688" cy="1821538"/>
            <a:chOff x="10058371" y="1331608"/>
            <a:chExt cx="1645447" cy="1961825"/>
          </a:xfrm>
        </p:grpSpPr>
        <p:pic>
          <p:nvPicPr>
            <p:cNvPr id="11" name="Picture Placeholder 20">
              <a:extLst>
                <a:ext uri="{FF2B5EF4-FFF2-40B4-BE49-F238E27FC236}">
                  <a16:creationId xmlns:a16="http://schemas.microsoft.com/office/drawing/2014/main" id="{9E92B01B-E244-027F-512C-644DDF47D6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247426" y="1331608"/>
              <a:ext cx="1267334" cy="1267252"/>
            </a:xfrm>
            <a:prstGeom prst="ellipse">
              <a:avLst/>
            </a:prstGeom>
          </p:spPr>
        </p:pic>
        <p:cxnSp>
          <p:nvCxnSpPr>
            <p:cNvPr id="17" name="Straight Connector 16">
              <a:extLst>
                <a:ext uri="{FF2B5EF4-FFF2-40B4-BE49-F238E27FC236}">
                  <a16:creationId xmlns:a16="http://schemas.microsoft.com/office/drawing/2014/main" id="{5991DC10-E9CE-283A-3E79-A99AC0809995}"/>
                </a:ext>
              </a:extLst>
            </p:cNvPr>
            <p:cNvCxnSpPr>
              <a:cxnSpLocks/>
            </p:cNvCxnSpPr>
            <p:nvPr/>
          </p:nvCxnSpPr>
          <p:spPr>
            <a:xfrm>
              <a:off x="10600819" y="2893847"/>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B45426D-1144-3EA0-DD6E-550099BA7635}"/>
                </a:ext>
              </a:extLst>
            </p:cNvPr>
            <p:cNvSpPr txBox="1"/>
            <p:nvPr/>
          </p:nvSpPr>
          <p:spPr>
            <a:xfrm>
              <a:off x="10058371" y="2648718"/>
              <a:ext cx="1645447" cy="232037"/>
            </a:xfrm>
            <a:prstGeom prst="rect">
              <a:avLst/>
            </a:prstGeom>
            <a:noFill/>
          </p:spPr>
          <p:txBody>
            <a:bodyPr wrap="square">
              <a:spAutoFit/>
            </a:bodyPr>
            <a:lstStyle/>
            <a:p>
              <a:pPr algn="ctr"/>
              <a:r>
                <a:rPr lang="en-GB" sz="800" b="1" spc="300">
                  <a:latin typeface="Avenir Next LT Pro" panose="020B0504020202020204" pitchFamily="34" charset="77"/>
                </a:rPr>
                <a:t>IRIS MINNEMA</a:t>
              </a:r>
              <a:endParaRPr lang="en-NL" sz="800" b="1" spc="300">
                <a:latin typeface="Avenir Next LT Pro" panose="020B0504020202020204" pitchFamily="34" charset="77"/>
              </a:endParaRPr>
            </a:p>
          </p:txBody>
        </p:sp>
        <p:sp>
          <p:nvSpPr>
            <p:cNvPr id="35" name="TextBox 34">
              <a:extLst>
                <a:ext uri="{FF2B5EF4-FFF2-40B4-BE49-F238E27FC236}">
                  <a16:creationId xmlns:a16="http://schemas.microsoft.com/office/drawing/2014/main" id="{AB36D7FC-4B48-B918-C9D3-97C08A444B0C}"/>
                </a:ext>
              </a:extLst>
            </p:cNvPr>
            <p:cNvSpPr txBox="1"/>
            <p:nvPr/>
          </p:nvSpPr>
          <p:spPr>
            <a:xfrm>
              <a:off x="10058371" y="2928805"/>
              <a:ext cx="1645447" cy="364628"/>
            </a:xfrm>
            <a:prstGeom prst="rect">
              <a:avLst/>
            </a:prstGeom>
            <a:noFill/>
          </p:spPr>
          <p:txBody>
            <a:bodyPr wrap="square">
              <a:spAutoFit/>
            </a:bodyPr>
            <a:lstStyle/>
            <a:p>
              <a:pPr algn="ctr"/>
              <a:r>
                <a:rPr lang="en-GB" sz="800">
                  <a:latin typeface="Avenir Next LT Pro" panose="020B0504020202020204" pitchFamily="34" charset="77"/>
                </a:rPr>
                <a:t>CEO</a:t>
              </a:r>
            </a:p>
            <a:p>
              <a:pPr algn="ctr"/>
              <a:r>
                <a:rPr lang="en-GB" sz="800">
                  <a:latin typeface="Avenir Next LT Pro" panose="020B0504020202020204" pitchFamily="34" charset="77"/>
                </a:rPr>
                <a:t>&amp; Co-founder</a:t>
              </a:r>
              <a:endParaRPr lang="en-NL" sz="800">
                <a:latin typeface="Avenir Next LT Pro" panose="020B0504020202020204" pitchFamily="34" charset="77"/>
              </a:endParaRPr>
            </a:p>
          </p:txBody>
        </p:sp>
      </p:grpSp>
      <p:grpSp>
        <p:nvGrpSpPr>
          <p:cNvPr id="3" name="Group 2">
            <a:extLst>
              <a:ext uri="{FF2B5EF4-FFF2-40B4-BE49-F238E27FC236}">
                <a16:creationId xmlns:a16="http://schemas.microsoft.com/office/drawing/2014/main" id="{0B9E9AB6-EDE1-5F09-621E-48C90E82546B}"/>
              </a:ext>
            </a:extLst>
          </p:cNvPr>
          <p:cNvGrpSpPr/>
          <p:nvPr/>
        </p:nvGrpSpPr>
        <p:grpSpPr>
          <a:xfrm>
            <a:off x="8266210" y="732132"/>
            <a:ext cx="2628085" cy="2391272"/>
            <a:chOff x="9205731" y="876087"/>
            <a:chExt cx="2628085" cy="2391272"/>
          </a:xfrm>
        </p:grpSpPr>
        <p:cxnSp>
          <p:nvCxnSpPr>
            <p:cNvPr id="5" name="Straight Connector 4">
              <a:extLst>
                <a:ext uri="{FF2B5EF4-FFF2-40B4-BE49-F238E27FC236}">
                  <a16:creationId xmlns:a16="http://schemas.microsoft.com/office/drawing/2014/main" id="{9FF03C6B-0E77-0D79-5DCB-F97357944DAF}"/>
                </a:ext>
              </a:extLst>
            </p:cNvPr>
            <p:cNvCxnSpPr>
              <a:cxnSpLocks/>
            </p:cNvCxnSpPr>
            <p:nvPr/>
          </p:nvCxnSpPr>
          <p:spPr>
            <a:xfrm>
              <a:off x="10600819" y="2893847"/>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2CAAFE8B-F1DF-4EFB-73CC-1119F0C8D671}"/>
                </a:ext>
              </a:extLst>
            </p:cNvPr>
            <p:cNvSpPr txBox="1">
              <a:spLocks/>
            </p:cNvSpPr>
            <p:nvPr/>
          </p:nvSpPr>
          <p:spPr>
            <a:xfrm>
              <a:off x="9205731" y="876087"/>
              <a:ext cx="1675363" cy="2275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spc="300">
                  <a:gradFill>
                    <a:gsLst>
                      <a:gs pos="100000">
                        <a:srgbClr val="B89B57"/>
                      </a:gs>
                      <a:gs pos="0">
                        <a:srgbClr val="B89B57"/>
                      </a:gs>
                      <a:gs pos="50000">
                        <a:srgbClr val="DCD081"/>
                      </a:gs>
                    </a:gsLst>
                    <a:lin ang="2700000" scaled="1"/>
                  </a:gradFill>
                  <a:latin typeface="Avenir Next LT Pro" panose="020B0504020202020204" pitchFamily="34" charset="77"/>
                </a:rPr>
                <a:t>BUSINESS</a:t>
              </a:r>
            </a:p>
          </p:txBody>
        </p:sp>
        <p:sp>
          <p:nvSpPr>
            <p:cNvPr id="7" name="TextBox 6">
              <a:extLst>
                <a:ext uri="{FF2B5EF4-FFF2-40B4-BE49-F238E27FC236}">
                  <a16:creationId xmlns:a16="http://schemas.microsoft.com/office/drawing/2014/main" id="{BED52A9A-5722-6003-A147-66E84627C429}"/>
                </a:ext>
              </a:extLst>
            </p:cNvPr>
            <p:cNvSpPr txBox="1"/>
            <p:nvPr/>
          </p:nvSpPr>
          <p:spPr>
            <a:xfrm>
              <a:off x="9928369" y="2637675"/>
              <a:ext cx="1905447" cy="215444"/>
            </a:xfrm>
            <a:prstGeom prst="rect">
              <a:avLst/>
            </a:prstGeom>
            <a:noFill/>
          </p:spPr>
          <p:txBody>
            <a:bodyPr wrap="square">
              <a:spAutoFit/>
            </a:bodyPr>
            <a:lstStyle/>
            <a:p>
              <a:pPr algn="ctr"/>
              <a:r>
                <a:rPr lang="en-NL" sz="800" b="1" spc="300">
                  <a:latin typeface="Avenir Next LT Pro" panose="020B0504020202020204" pitchFamily="34" charset="77"/>
                </a:rPr>
                <a:t>MATTIAS VERMEIRE </a:t>
              </a:r>
            </a:p>
          </p:txBody>
        </p:sp>
        <p:sp>
          <p:nvSpPr>
            <p:cNvPr id="8" name="TextBox 7">
              <a:extLst>
                <a:ext uri="{FF2B5EF4-FFF2-40B4-BE49-F238E27FC236}">
                  <a16:creationId xmlns:a16="http://schemas.microsoft.com/office/drawing/2014/main" id="{8D1867EB-DAA9-8C09-68C4-DF294693B1E7}"/>
                </a:ext>
              </a:extLst>
            </p:cNvPr>
            <p:cNvSpPr txBox="1"/>
            <p:nvPr/>
          </p:nvSpPr>
          <p:spPr>
            <a:xfrm>
              <a:off x="10058371" y="2928805"/>
              <a:ext cx="1645447" cy="338554"/>
            </a:xfrm>
            <a:prstGeom prst="rect">
              <a:avLst/>
            </a:prstGeom>
            <a:noFill/>
          </p:spPr>
          <p:txBody>
            <a:bodyPr wrap="square">
              <a:spAutoFit/>
            </a:bodyPr>
            <a:lstStyle/>
            <a:p>
              <a:pPr algn="ctr"/>
              <a:r>
                <a:rPr lang="en-GB" sz="800">
                  <a:latin typeface="Avenir Next LT Pro" panose="020B0504020202020204" pitchFamily="34" charset="77"/>
                </a:rPr>
                <a:t>Business / Account Director</a:t>
              </a:r>
            </a:p>
            <a:p>
              <a:pPr algn="ctr"/>
              <a:r>
                <a:rPr lang="en-GB" sz="800">
                  <a:latin typeface="Avenir Next LT Pro" panose="020B0504020202020204" pitchFamily="34" charset="77"/>
                </a:rPr>
                <a:t>&amp; Partner</a:t>
              </a:r>
              <a:endParaRPr lang="en-NL" sz="800">
                <a:latin typeface="Avenir Next LT Pro" panose="020B0504020202020204" pitchFamily="34" charset="77"/>
              </a:endParaRPr>
            </a:p>
          </p:txBody>
        </p:sp>
      </p:grpSp>
      <p:pic>
        <p:nvPicPr>
          <p:cNvPr id="12" name="Picture Placeholder 8" descr="A person posing for the camera&#10;&#10;Description automatically generated">
            <a:extLst>
              <a:ext uri="{FF2B5EF4-FFF2-40B4-BE49-F238E27FC236}">
                <a16:creationId xmlns:a16="http://schemas.microsoft.com/office/drawing/2014/main" id="{08BFF803-6CC0-CBF2-5D94-839C04F4CE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32956" y="1252728"/>
            <a:ext cx="1156525" cy="1156451"/>
          </a:xfrm>
          <a:prstGeom prst="ellipse">
            <a:avLst/>
          </a:prstGeom>
          <a:ln w="57150">
            <a:noFill/>
          </a:ln>
        </p:spPr>
      </p:pic>
      <p:sp>
        <p:nvSpPr>
          <p:cNvPr id="4" name="TextBox 3">
            <a:extLst>
              <a:ext uri="{FF2B5EF4-FFF2-40B4-BE49-F238E27FC236}">
                <a16:creationId xmlns:a16="http://schemas.microsoft.com/office/drawing/2014/main" id="{2D8A6FAD-4801-D347-40D7-50416710E91B}"/>
              </a:ext>
            </a:extLst>
          </p:cNvPr>
          <p:cNvSpPr txBox="1"/>
          <p:nvPr/>
        </p:nvSpPr>
        <p:spPr>
          <a:xfrm rot="16200000">
            <a:off x="-572303" y="1722483"/>
            <a:ext cx="2361019" cy="341632"/>
          </a:xfrm>
          <a:prstGeom prst="rect">
            <a:avLst/>
          </a:prstGeom>
          <a:noFill/>
          <a:ln>
            <a:solidFill>
              <a:srgbClr val="B89B57"/>
            </a:solidFill>
          </a:ln>
        </p:spPr>
        <p:txBody>
          <a:bodyPr wrap="square" rtlCol="0">
            <a:spAutoFit/>
          </a:bodyPr>
          <a:lstStyle/>
          <a:p>
            <a:pPr algn="ctr">
              <a:lnSpc>
                <a:spcPct val="90000"/>
              </a:lnSpc>
              <a:spcBef>
                <a:spcPts val="1000"/>
              </a:spcBef>
            </a:pPr>
            <a:r>
              <a:rPr lang="en-GB" spc="300">
                <a:gradFill>
                  <a:gsLst>
                    <a:gs pos="100000">
                      <a:srgbClr val="B89B57"/>
                    </a:gs>
                    <a:gs pos="0">
                      <a:srgbClr val="B89B57"/>
                    </a:gs>
                    <a:gs pos="50000">
                      <a:srgbClr val="DCD081"/>
                    </a:gs>
                  </a:gsLst>
                  <a:lin ang="2700000" scaled="1"/>
                </a:gradFill>
                <a:uFill>
                  <a:solidFill>
                    <a:srgbClr val="DCCF7F"/>
                  </a:solidFill>
                </a:uFill>
                <a:latin typeface="Avenir Next LT Pro" panose="020B0504020202020204" pitchFamily="34" charset="77"/>
                <a:cs typeface="Arial" panose="020B0604020202020204" pitchFamily="34" charset="0"/>
              </a:rPr>
              <a:t>CORE TEAM</a:t>
            </a:r>
          </a:p>
        </p:txBody>
      </p:sp>
      <p:sp>
        <p:nvSpPr>
          <p:cNvPr id="13" name="TextBox 12">
            <a:extLst>
              <a:ext uri="{FF2B5EF4-FFF2-40B4-BE49-F238E27FC236}">
                <a16:creationId xmlns:a16="http://schemas.microsoft.com/office/drawing/2014/main" id="{FED6E178-D596-3426-6661-516392FEEB0A}"/>
              </a:ext>
            </a:extLst>
          </p:cNvPr>
          <p:cNvSpPr txBox="1"/>
          <p:nvPr/>
        </p:nvSpPr>
        <p:spPr>
          <a:xfrm rot="16200000">
            <a:off x="-834462" y="4722862"/>
            <a:ext cx="2955797" cy="341632"/>
          </a:xfrm>
          <a:prstGeom prst="rect">
            <a:avLst/>
          </a:prstGeom>
          <a:noFill/>
          <a:ln>
            <a:solidFill>
              <a:srgbClr val="B89B57"/>
            </a:solidFill>
          </a:ln>
        </p:spPr>
        <p:txBody>
          <a:bodyPr wrap="square" rtlCol="0">
            <a:spAutoFit/>
          </a:bodyPr>
          <a:lstStyle/>
          <a:p>
            <a:pPr algn="ctr">
              <a:lnSpc>
                <a:spcPct val="90000"/>
              </a:lnSpc>
              <a:spcBef>
                <a:spcPts val="1000"/>
              </a:spcBef>
            </a:pPr>
            <a:r>
              <a:rPr lang="en-GB" spc="300">
                <a:gradFill>
                  <a:gsLst>
                    <a:gs pos="100000">
                      <a:srgbClr val="B89B57"/>
                    </a:gs>
                    <a:gs pos="0">
                      <a:srgbClr val="B89B57"/>
                    </a:gs>
                    <a:gs pos="50000">
                      <a:srgbClr val="DCD081"/>
                    </a:gs>
                  </a:gsLst>
                  <a:lin ang="2700000" scaled="1"/>
                </a:gradFill>
                <a:uFill>
                  <a:solidFill>
                    <a:srgbClr val="DCCF7F"/>
                  </a:solidFill>
                </a:uFill>
                <a:latin typeface="Avenir Next LT Pro" panose="020B0504020202020204" pitchFamily="34" charset="77"/>
                <a:cs typeface="Arial" panose="020B0604020202020204" pitchFamily="34" charset="0"/>
              </a:rPr>
              <a:t>EXECUTION TEAM</a:t>
            </a:r>
          </a:p>
        </p:txBody>
      </p:sp>
      <p:sp>
        <p:nvSpPr>
          <p:cNvPr id="21" name="TextBox 20">
            <a:extLst>
              <a:ext uri="{FF2B5EF4-FFF2-40B4-BE49-F238E27FC236}">
                <a16:creationId xmlns:a16="http://schemas.microsoft.com/office/drawing/2014/main" id="{071238FB-1FA3-F026-2480-393245E25F1E}"/>
              </a:ext>
            </a:extLst>
          </p:cNvPr>
          <p:cNvSpPr txBox="1"/>
          <p:nvPr/>
        </p:nvSpPr>
        <p:spPr>
          <a:xfrm>
            <a:off x="1300315" y="4671151"/>
            <a:ext cx="1645447" cy="215444"/>
          </a:xfrm>
          <a:prstGeom prst="rect">
            <a:avLst/>
          </a:prstGeom>
          <a:noFill/>
        </p:spPr>
        <p:txBody>
          <a:bodyPr wrap="square">
            <a:spAutoFit/>
          </a:bodyPr>
          <a:lstStyle/>
          <a:p>
            <a:pPr algn="ctr"/>
            <a:r>
              <a:rPr lang="en-GB" sz="800" b="1" spc="300">
                <a:latin typeface="Avenir Next LT Pro" panose="020B0504020202020204" pitchFamily="34" charset="77"/>
              </a:rPr>
              <a:t>GIL GAUNIAUX</a:t>
            </a:r>
            <a:endParaRPr lang="en-NL" sz="800" b="1" spc="300">
              <a:latin typeface="Avenir Next LT Pro" panose="020B0504020202020204" pitchFamily="34" charset="77"/>
            </a:endParaRPr>
          </a:p>
        </p:txBody>
      </p:sp>
      <p:cxnSp>
        <p:nvCxnSpPr>
          <p:cNvPr id="22" name="Straight Connector 21">
            <a:extLst>
              <a:ext uri="{FF2B5EF4-FFF2-40B4-BE49-F238E27FC236}">
                <a16:creationId xmlns:a16="http://schemas.microsoft.com/office/drawing/2014/main" id="{2E64B575-0EBC-6844-7F84-A9437B7099C2}"/>
              </a:ext>
            </a:extLst>
          </p:cNvPr>
          <p:cNvCxnSpPr>
            <a:cxnSpLocks/>
          </p:cNvCxnSpPr>
          <p:nvPr/>
        </p:nvCxnSpPr>
        <p:spPr>
          <a:xfrm>
            <a:off x="1842763" y="4916280"/>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868F84-48ED-8355-29A1-D1B3529612EE}"/>
              </a:ext>
            </a:extLst>
          </p:cNvPr>
          <p:cNvCxnSpPr>
            <a:cxnSpLocks/>
          </p:cNvCxnSpPr>
          <p:nvPr/>
        </p:nvCxnSpPr>
        <p:spPr>
          <a:xfrm>
            <a:off x="3553578" y="4925485"/>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670B4F3-46A0-11BD-2EB3-F7B262C51A26}"/>
              </a:ext>
            </a:extLst>
          </p:cNvPr>
          <p:cNvSpPr txBox="1"/>
          <p:nvPr/>
        </p:nvSpPr>
        <p:spPr>
          <a:xfrm>
            <a:off x="2829822" y="4673137"/>
            <a:ext cx="1970152" cy="215444"/>
          </a:xfrm>
          <a:prstGeom prst="rect">
            <a:avLst/>
          </a:prstGeom>
          <a:noFill/>
        </p:spPr>
        <p:txBody>
          <a:bodyPr wrap="square">
            <a:spAutoFit/>
          </a:bodyPr>
          <a:lstStyle/>
          <a:p>
            <a:pPr algn="ctr"/>
            <a:r>
              <a:rPr lang="en-GB" sz="800" b="1" spc="300">
                <a:latin typeface="Avenir Next LT Pro" panose="020B0504020202020204" pitchFamily="34" charset="77"/>
              </a:rPr>
              <a:t>THIBAUT CASTAING</a:t>
            </a:r>
            <a:endParaRPr lang="en-NL" sz="800" b="1" spc="300">
              <a:latin typeface="Avenir Next LT Pro" panose="020B0504020202020204" pitchFamily="34" charset="77"/>
            </a:endParaRPr>
          </a:p>
        </p:txBody>
      </p:sp>
      <p:sp>
        <p:nvSpPr>
          <p:cNvPr id="25" name="TextBox 24">
            <a:extLst>
              <a:ext uri="{FF2B5EF4-FFF2-40B4-BE49-F238E27FC236}">
                <a16:creationId xmlns:a16="http://schemas.microsoft.com/office/drawing/2014/main" id="{D0246A02-A569-DA33-FF0B-CD6BD294BC48}"/>
              </a:ext>
            </a:extLst>
          </p:cNvPr>
          <p:cNvSpPr txBox="1"/>
          <p:nvPr/>
        </p:nvSpPr>
        <p:spPr>
          <a:xfrm>
            <a:off x="1300315" y="4951238"/>
            <a:ext cx="1645447" cy="215444"/>
          </a:xfrm>
          <a:prstGeom prst="rect">
            <a:avLst/>
          </a:prstGeom>
          <a:noFill/>
        </p:spPr>
        <p:txBody>
          <a:bodyPr wrap="square">
            <a:spAutoFit/>
          </a:bodyPr>
          <a:lstStyle/>
          <a:p>
            <a:pPr algn="ctr"/>
            <a:r>
              <a:rPr lang="en-GB" sz="800">
                <a:latin typeface="Avenir Next LT Pro" panose="020B0504020202020204" pitchFamily="34" charset="77"/>
              </a:rPr>
              <a:t>Sr Creative </a:t>
            </a:r>
          </a:p>
        </p:txBody>
      </p:sp>
      <p:sp>
        <p:nvSpPr>
          <p:cNvPr id="29" name="TextBox 28">
            <a:extLst>
              <a:ext uri="{FF2B5EF4-FFF2-40B4-BE49-F238E27FC236}">
                <a16:creationId xmlns:a16="http://schemas.microsoft.com/office/drawing/2014/main" id="{53C8A68C-7A9A-50C2-93D0-6492661218BB}"/>
              </a:ext>
            </a:extLst>
          </p:cNvPr>
          <p:cNvSpPr txBox="1"/>
          <p:nvPr/>
        </p:nvSpPr>
        <p:spPr>
          <a:xfrm>
            <a:off x="3011130" y="4960443"/>
            <a:ext cx="1645447" cy="215444"/>
          </a:xfrm>
          <a:prstGeom prst="rect">
            <a:avLst/>
          </a:prstGeom>
          <a:noFill/>
        </p:spPr>
        <p:txBody>
          <a:bodyPr wrap="square">
            <a:spAutoFit/>
          </a:bodyPr>
          <a:lstStyle/>
          <a:p>
            <a:pPr algn="ctr"/>
            <a:r>
              <a:rPr lang="en-GB" sz="800">
                <a:latin typeface="Avenir Next LT Pro" panose="020B0504020202020204" pitchFamily="34" charset="77"/>
              </a:rPr>
              <a:t>Sr Creative </a:t>
            </a:r>
          </a:p>
        </p:txBody>
      </p:sp>
      <p:sp>
        <p:nvSpPr>
          <p:cNvPr id="38" name="Oval 37">
            <a:extLst>
              <a:ext uri="{FF2B5EF4-FFF2-40B4-BE49-F238E27FC236}">
                <a16:creationId xmlns:a16="http://schemas.microsoft.com/office/drawing/2014/main" id="{4EDAD7C4-D22C-9C4B-A69A-A96C97E26C60}"/>
              </a:ext>
            </a:extLst>
          </p:cNvPr>
          <p:cNvSpPr/>
          <p:nvPr/>
        </p:nvSpPr>
        <p:spPr>
          <a:xfrm>
            <a:off x="1747787" y="3442556"/>
            <a:ext cx="1123489" cy="1143173"/>
          </a:xfrm>
          <a:prstGeom prst="ellipse">
            <a:avLst/>
          </a:prstGeom>
          <a:solidFill>
            <a:schemeClr val="bg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77"/>
            </a:endParaRPr>
          </a:p>
        </p:txBody>
      </p:sp>
      <p:pic>
        <p:nvPicPr>
          <p:cNvPr id="1026" name="Picture 2">
            <a:extLst>
              <a:ext uri="{FF2B5EF4-FFF2-40B4-BE49-F238E27FC236}">
                <a16:creationId xmlns:a16="http://schemas.microsoft.com/office/drawing/2014/main" id="{085AD750-FC90-BFE4-9F8A-2C34FBB60D1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10272" y="3442556"/>
            <a:ext cx="1137188" cy="114317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A6E0C83D-40CB-5F03-87BC-AC33EA391AA4}"/>
              </a:ext>
            </a:extLst>
          </p:cNvPr>
          <p:cNvSpPr txBox="1"/>
          <p:nvPr/>
        </p:nvSpPr>
        <p:spPr>
          <a:xfrm>
            <a:off x="6711258" y="4711098"/>
            <a:ext cx="1705516" cy="215444"/>
          </a:xfrm>
          <a:prstGeom prst="rect">
            <a:avLst/>
          </a:prstGeom>
          <a:noFill/>
        </p:spPr>
        <p:txBody>
          <a:bodyPr wrap="square">
            <a:spAutoFit/>
          </a:bodyPr>
          <a:lstStyle/>
          <a:p>
            <a:pPr algn="ctr"/>
            <a:r>
              <a:rPr lang="en-NL" sz="800" b="1" spc="300">
                <a:latin typeface="Avenir Next LT Pro" panose="020B0504020202020204" pitchFamily="34" charset="77"/>
              </a:rPr>
              <a:t>JU</a:t>
            </a:r>
            <a:r>
              <a:rPr lang="nl-BE" sz="800" b="1" spc="300">
                <a:latin typeface="Avenir Next LT Pro" panose="020B0504020202020204" pitchFamily="34" charset="77"/>
              </a:rPr>
              <a:t>L</a:t>
            </a:r>
            <a:r>
              <a:rPr lang="en-NL" sz="800" b="1" spc="300">
                <a:latin typeface="Avenir Next LT Pro" panose="020B0504020202020204" pitchFamily="34" charset="77"/>
              </a:rPr>
              <a:t>IE HENDRICKX</a:t>
            </a:r>
          </a:p>
        </p:txBody>
      </p:sp>
      <p:cxnSp>
        <p:nvCxnSpPr>
          <p:cNvPr id="46" name="Straight Connector 45">
            <a:extLst>
              <a:ext uri="{FF2B5EF4-FFF2-40B4-BE49-F238E27FC236}">
                <a16:creationId xmlns:a16="http://schemas.microsoft.com/office/drawing/2014/main" id="{74164DB0-5F91-BCD3-3BA8-298825D9AD50}"/>
              </a:ext>
            </a:extLst>
          </p:cNvPr>
          <p:cNvCxnSpPr>
            <a:cxnSpLocks/>
          </p:cNvCxnSpPr>
          <p:nvPr/>
        </p:nvCxnSpPr>
        <p:spPr>
          <a:xfrm>
            <a:off x="7289720" y="4957063"/>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C762ECD-F80A-3233-1110-F925E4E2C7F4}"/>
              </a:ext>
            </a:extLst>
          </p:cNvPr>
          <p:cNvSpPr txBox="1"/>
          <p:nvPr/>
        </p:nvSpPr>
        <p:spPr>
          <a:xfrm>
            <a:off x="6747272" y="4992021"/>
            <a:ext cx="1645447" cy="215444"/>
          </a:xfrm>
          <a:prstGeom prst="rect">
            <a:avLst/>
          </a:prstGeom>
          <a:noFill/>
        </p:spPr>
        <p:txBody>
          <a:bodyPr wrap="square">
            <a:spAutoFit/>
          </a:bodyPr>
          <a:lstStyle/>
          <a:p>
            <a:pPr algn="ctr"/>
            <a:r>
              <a:rPr lang="en-GB" sz="800">
                <a:latin typeface="Avenir Next LT Pro" panose="020B0504020202020204" pitchFamily="34" charset="77"/>
              </a:rPr>
              <a:t>Sr Account Manager </a:t>
            </a:r>
          </a:p>
        </p:txBody>
      </p:sp>
      <p:sp>
        <p:nvSpPr>
          <p:cNvPr id="48" name="Oval 47">
            <a:extLst>
              <a:ext uri="{FF2B5EF4-FFF2-40B4-BE49-F238E27FC236}">
                <a16:creationId xmlns:a16="http://schemas.microsoft.com/office/drawing/2014/main" id="{403B3CCD-7372-9F52-CBA8-01AE370E5F98}"/>
              </a:ext>
            </a:extLst>
          </p:cNvPr>
          <p:cNvSpPr/>
          <p:nvPr/>
        </p:nvSpPr>
        <p:spPr>
          <a:xfrm>
            <a:off x="3244303" y="3449657"/>
            <a:ext cx="1123489" cy="1143173"/>
          </a:xfrm>
          <a:prstGeom prst="ellipse">
            <a:avLst/>
          </a:prstGeom>
          <a:solidFill>
            <a:schemeClr val="bg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77"/>
            </a:endParaRPr>
          </a:p>
        </p:txBody>
      </p:sp>
      <p:sp>
        <p:nvSpPr>
          <p:cNvPr id="49" name="Oval 48">
            <a:extLst>
              <a:ext uri="{FF2B5EF4-FFF2-40B4-BE49-F238E27FC236}">
                <a16:creationId xmlns:a16="http://schemas.microsoft.com/office/drawing/2014/main" id="{07CC2DC4-E98D-8F47-D1F0-B49A102B3A2D}"/>
              </a:ext>
            </a:extLst>
          </p:cNvPr>
          <p:cNvSpPr/>
          <p:nvPr/>
        </p:nvSpPr>
        <p:spPr>
          <a:xfrm>
            <a:off x="8576620" y="3428358"/>
            <a:ext cx="1123489" cy="1143173"/>
          </a:xfrm>
          <a:prstGeom prst="ellipse">
            <a:avLst/>
          </a:prstGeom>
          <a:solidFill>
            <a:schemeClr val="bg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77"/>
            </a:endParaRPr>
          </a:p>
        </p:txBody>
      </p:sp>
      <p:sp>
        <p:nvSpPr>
          <p:cNvPr id="50" name="Oval 49">
            <a:extLst>
              <a:ext uri="{FF2B5EF4-FFF2-40B4-BE49-F238E27FC236}">
                <a16:creationId xmlns:a16="http://schemas.microsoft.com/office/drawing/2014/main" id="{AFBFAC81-6C2C-37D8-7293-270163ACF08D}"/>
              </a:ext>
            </a:extLst>
          </p:cNvPr>
          <p:cNvSpPr/>
          <p:nvPr/>
        </p:nvSpPr>
        <p:spPr>
          <a:xfrm>
            <a:off x="10105519" y="3397422"/>
            <a:ext cx="1123489" cy="1143173"/>
          </a:xfrm>
          <a:prstGeom prst="ellipse">
            <a:avLst/>
          </a:prstGeom>
          <a:solidFill>
            <a:schemeClr val="bg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77"/>
            </a:endParaRPr>
          </a:p>
        </p:txBody>
      </p:sp>
      <p:sp>
        <p:nvSpPr>
          <p:cNvPr id="52" name="TextBox 51">
            <a:extLst>
              <a:ext uri="{FF2B5EF4-FFF2-40B4-BE49-F238E27FC236}">
                <a16:creationId xmlns:a16="http://schemas.microsoft.com/office/drawing/2014/main" id="{72899A51-3267-50E8-E1E8-796ED7372A3C}"/>
              </a:ext>
            </a:extLst>
          </p:cNvPr>
          <p:cNvSpPr txBox="1"/>
          <p:nvPr/>
        </p:nvSpPr>
        <p:spPr>
          <a:xfrm>
            <a:off x="8325106" y="4711098"/>
            <a:ext cx="1626516" cy="215444"/>
          </a:xfrm>
          <a:prstGeom prst="rect">
            <a:avLst/>
          </a:prstGeom>
          <a:noFill/>
        </p:spPr>
        <p:txBody>
          <a:bodyPr wrap="square">
            <a:spAutoFit/>
          </a:bodyPr>
          <a:lstStyle/>
          <a:p>
            <a:pPr algn="ctr"/>
            <a:r>
              <a:rPr lang="en-NL" sz="800" b="1" spc="300">
                <a:latin typeface="Avenir Next LT Pro" panose="020B0504020202020204" pitchFamily="34" charset="77"/>
              </a:rPr>
              <a:t>MORGANE JUGET </a:t>
            </a:r>
          </a:p>
        </p:txBody>
      </p:sp>
      <p:cxnSp>
        <p:nvCxnSpPr>
          <p:cNvPr id="55" name="Straight Connector 54">
            <a:extLst>
              <a:ext uri="{FF2B5EF4-FFF2-40B4-BE49-F238E27FC236}">
                <a16:creationId xmlns:a16="http://schemas.microsoft.com/office/drawing/2014/main" id="{A59A156B-5AC5-C217-2146-80595634BDB1}"/>
              </a:ext>
            </a:extLst>
          </p:cNvPr>
          <p:cNvCxnSpPr>
            <a:cxnSpLocks/>
          </p:cNvCxnSpPr>
          <p:nvPr/>
        </p:nvCxnSpPr>
        <p:spPr>
          <a:xfrm>
            <a:off x="8865077" y="4951238"/>
            <a:ext cx="560550" cy="0"/>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08F65AC-1142-C74B-161D-A2EE644D0072}"/>
              </a:ext>
            </a:extLst>
          </p:cNvPr>
          <p:cNvSpPr txBox="1"/>
          <p:nvPr/>
        </p:nvSpPr>
        <p:spPr>
          <a:xfrm>
            <a:off x="8315640" y="5004126"/>
            <a:ext cx="1645447" cy="215444"/>
          </a:xfrm>
          <a:prstGeom prst="rect">
            <a:avLst/>
          </a:prstGeom>
          <a:noFill/>
        </p:spPr>
        <p:txBody>
          <a:bodyPr wrap="square">
            <a:spAutoFit/>
          </a:bodyPr>
          <a:lstStyle/>
          <a:p>
            <a:pPr algn="ctr"/>
            <a:r>
              <a:rPr lang="en-GB" sz="800">
                <a:latin typeface="Avenir Next LT Pro" panose="020B0504020202020204" pitchFamily="34" charset="77"/>
              </a:rPr>
              <a:t>Project coordinator/AE</a:t>
            </a:r>
          </a:p>
        </p:txBody>
      </p:sp>
      <p:sp>
        <p:nvSpPr>
          <p:cNvPr id="57" name="TextBox 56">
            <a:extLst>
              <a:ext uri="{FF2B5EF4-FFF2-40B4-BE49-F238E27FC236}">
                <a16:creationId xmlns:a16="http://schemas.microsoft.com/office/drawing/2014/main" id="{E92F2CF3-9A52-884B-4B40-9FAE6E2989F9}"/>
              </a:ext>
            </a:extLst>
          </p:cNvPr>
          <p:cNvSpPr txBox="1"/>
          <p:nvPr/>
        </p:nvSpPr>
        <p:spPr>
          <a:xfrm>
            <a:off x="9941572" y="4706130"/>
            <a:ext cx="1645447" cy="215444"/>
          </a:xfrm>
          <a:prstGeom prst="rect">
            <a:avLst/>
          </a:prstGeom>
          <a:noFill/>
        </p:spPr>
        <p:txBody>
          <a:bodyPr wrap="square">
            <a:spAutoFit/>
          </a:bodyPr>
          <a:lstStyle/>
          <a:p>
            <a:pPr algn="ctr"/>
            <a:r>
              <a:rPr lang="en-US" sz="800" b="1" spc="300">
                <a:latin typeface="Avenir Next LT Pro" panose="020B0504020202020204" pitchFamily="34" charset="77"/>
              </a:rPr>
              <a:t>AXELLE VERRYDT</a:t>
            </a:r>
          </a:p>
        </p:txBody>
      </p:sp>
      <p:sp>
        <p:nvSpPr>
          <p:cNvPr id="58" name="TextBox 57">
            <a:extLst>
              <a:ext uri="{FF2B5EF4-FFF2-40B4-BE49-F238E27FC236}">
                <a16:creationId xmlns:a16="http://schemas.microsoft.com/office/drawing/2014/main" id="{11C9B8E8-AC1D-B105-2934-A6F763037479}"/>
              </a:ext>
            </a:extLst>
          </p:cNvPr>
          <p:cNvSpPr txBox="1"/>
          <p:nvPr/>
        </p:nvSpPr>
        <p:spPr>
          <a:xfrm>
            <a:off x="9860258" y="4998074"/>
            <a:ext cx="1645447" cy="215444"/>
          </a:xfrm>
          <a:prstGeom prst="rect">
            <a:avLst/>
          </a:prstGeom>
          <a:noFill/>
        </p:spPr>
        <p:txBody>
          <a:bodyPr wrap="square">
            <a:spAutoFit/>
          </a:bodyPr>
          <a:lstStyle/>
          <a:p>
            <a:pPr algn="ctr"/>
            <a:r>
              <a:rPr lang="en-GB" sz="800">
                <a:latin typeface="Avenir Next LT Pro" panose="020B0504020202020204" pitchFamily="34" charset="77"/>
              </a:rPr>
              <a:t>Project coordinator/AE</a:t>
            </a:r>
          </a:p>
        </p:txBody>
      </p:sp>
      <p:cxnSp>
        <p:nvCxnSpPr>
          <p:cNvPr id="59" name="Straight Connector 58">
            <a:extLst>
              <a:ext uri="{FF2B5EF4-FFF2-40B4-BE49-F238E27FC236}">
                <a16:creationId xmlns:a16="http://schemas.microsoft.com/office/drawing/2014/main" id="{77B91E33-F241-6BCE-79C9-E5C8D7187541}"/>
              </a:ext>
            </a:extLst>
          </p:cNvPr>
          <p:cNvCxnSpPr>
            <a:cxnSpLocks/>
          </p:cNvCxnSpPr>
          <p:nvPr/>
        </p:nvCxnSpPr>
        <p:spPr>
          <a:xfrm flipV="1">
            <a:off x="10341665" y="4929978"/>
            <a:ext cx="682632" cy="3895"/>
          </a:xfrm>
          <a:prstGeom prst="line">
            <a:avLst/>
          </a:prstGeom>
          <a:ln w="9525">
            <a:solidFill>
              <a:srgbClr val="DAC97F"/>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18A863C-127C-CDAF-3E1B-A3A2A1D99CD9}"/>
              </a:ext>
            </a:extLst>
          </p:cNvPr>
          <p:cNvSpPr txBox="1"/>
          <p:nvPr/>
        </p:nvSpPr>
        <p:spPr>
          <a:xfrm>
            <a:off x="1487155" y="5572690"/>
            <a:ext cx="10066049" cy="754053"/>
          </a:xfrm>
          <a:prstGeom prst="rect">
            <a:avLst/>
          </a:prstGeom>
          <a:solidFill>
            <a:srgbClr val="B89B57"/>
          </a:solidFill>
          <a:ln>
            <a:noFill/>
          </a:ln>
        </p:spPr>
        <p:txBody>
          <a:bodyPr wrap="square" rtlCol="0">
            <a:spAutoFit/>
          </a:bodyPr>
          <a:lstStyle/>
          <a:p>
            <a:pPr algn="ctr"/>
            <a:r>
              <a:rPr lang="en-GB">
                <a:solidFill>
                  <a:schemeClr val="bg1"/>
                </a:solidFill>
                <a:latin typeface="Avenir Next LT Pro" panose="020B0504020202020204" pitchFamily="34" charset="77"/>
              </a:rPr>
              <a:t>CONCEPT, DESIGN, DTP, MOTION EN PRODUCTIE SUPPORT PER PROJECT</a:t>
            </a:r>
          </a:p>
          <a:p>
            <a:pPr algn="ctr"/>
            <a:endParaRPr lang="en-GB" sz="1200" spc="300">
              <a:solidFill>
                <a:schemeClr val="bg1"/>
              </a:solidFill>
              <a:latin typeface="Avenir Next LT Pro" panose="020B0504020202020204" pitchFamily="34" charset="77"/>
            </a:endParaRPr>
          </a:p>
          <a:p>
            <a:pPr algn="ctr"/>
            <a:r>
              <a:rPr lang="en-GB" sz="1300">
                <a:solidFill>
                  <a:schemeClr val="bg1"/>
                </a:solidFill>
                <a:latin typeface="Avenir Next LT Pro" panose="020B0504020202020204" pitchFamily="34" charset="77"/>
              </a:rPr>
              <a:t>via de </a:t>
            </a:r>
            <a:r>
              <a:rPr lang="en-GB" sz="1300" err="1">
                <a:solidFill>
                  <a:schemeClr val="bg1"/>
                </a:solidFill>
                <a:latin typeface="Avenir Next LT Pro" panose="020B0504020202020204" pitchFamily="34" charset="77"/>
              </a:rPr>
              <a:t>ondersteunende</a:t>
            </a:r>
            <a:r>
              <a:rPr lang="en-GB" sz="1300">
                <a:solidFill>
                  <a:schemeClr val="bg1"/>
                </a:solidFill>
                <a:latin typeface="Avenir Next LT Pro" panose="020B0504020202020204" pitchFamily="34" charset="77"/>
              </a:rPr>
              <a:t> </a:t>
            </a:r>
            <a:r>
              <a:rPr lang="en-GB" sz="1300" err="1">
                <a:solidFill>
                  <a:schemeClr val="bg1"/>
                </a:solidFill>
                <a:latin typeface="Avenir Next LT Pro" panose="020B0504020202020204" pitchFamily="34" charset="77"/>
              </a:rPr>
              <a:t>afdelingen</a:t>
            </a:r>
            <a:r>
              <a:rPr lang="en-GB" sz="1300">
                <a:solidFill>
                  <a:schemeClr val="bg1"/>
                </a:solidFill>
                <a:latin typeface="Avenir Next LT Pro" panose="020B0504020202020204" pitchFamily="34" charset="77"/>
              </a:rPr>
              <a:t> </a:t>
            </a:r>
            <a:r>
              <a:rPr lang="en-GB" sz="1300" err="1">
                <a:solidFill>
                  <a:schemeClr val="bg1"/>
                </a:solidFill>
                <a:latin typeface="Avenir Next LT Pro" panose="020B0504020202020204" pitchFamily="34" charset="77"/>
              </a:rPr>
              <a:t>binnen</a:t>
            </a:r>
            <a:r>
              <a:rPr lang="en-GB" sz="1300">
                <a:solidFill>
                  <a:schemeClr val="bg1"/>
                </a:solidFill>
                <a:latin typeface="Avenir Next LT Pro" panose="020B0504020202020204" pitchFamily="34" charset="77"/>
              </a:rPr>
              <a:t> Happiness </a:t>
            </a:r>
            <a:r>
              <a:rPr lang="en-GB" sz="1300" err="1">
                <a:solidFill>
                  <a:schemeClr val="bg1"/>
                </a:solidFill>
                <a:latin typeface="Avenir Next LT Pro" panose="020B0504020202020204" pitchFamily="34" charset="77"/>
              </a:rPr>
              <a:t>en</a:t>
            </a:r>
            <a:r>
              <a:rPr lang="en-GB" sz="1300">
                <a:solidFill>
                  <a:schemeClr val="bg1"/>
                </a:solidFill>
                <a:latin typeface="Avenir Next LT Pro" panose="020B0504020202020204" pitchFamily="34" charset="77"/>
              </a:rPr>
              <a:t> </a:t>
            </a:r>
            <a:r>
              <a:rPr lang="en-GB" sz="1300" err="1">
                <a:solidFill>
                  <a:schemeClr val="bg1"/>
                </a:solidFill>
                <a:latin typeface="Avenir Next LT Pro" panose="020B0504020202020204" pitchFamily="34" charset="77"/>
              </a:rPr>
              <a:t>waar</a:t>
            </a:r>
            <a:r>
              <a:rPr lang="en-GB" sz="1300">
                <a:solidFill>
                  <a:schemeClr val="bg1"/>
                </a:solidFill>
                <a:latin typeface="Avenir Next LT Pro" panose="020B0504020202020204" pitchFamily="34" charset="77"/>
              </a:rPr>
              <a:t> </a:t>
            </a:r>
            <a:r>
              <a:rPr lang="en-GB" sz="1300" err="1">
                <a:solidFill>
                  <a:schemeClr val="bg1"/>
                </a:solidFill>
                <a:latin typeface="Avenir Next LT Pro" panose="020B0504020202020204" pitchFamily="34" charset="77"/>
              </a:rPr>
              <a:t>nodig</a:t>
            </a:r>
            <a:r>
              <a:rPr lang="en-GB" sz="1300">
                <a:solidFill>
                  <a:schemeClr val="bg1"/>
                </a:solidFill>
                <a:latin typeface="Avenir Next LT Pro" panose="020B0504020202020204" pitchFamily="34" charset="77"/>
              </a:rPr>
              <a:t> via ‘friends of Happiness’ (3rd parties)</a:t>
            </a:r>
            <a:endParaRPr lang="en-GB" sz="1300" spc="300">
              <a:solidFill>
                <a:schemeClr val="bg1"/>
              </a:solidFill>
              <a:latin typeface="Avenir Next LT Pro" panose="020B0504020202020204" pitchFamily="34" charset="77"/>
            </a:endParaRPr>
          </a:p>
        </p:txBody>
      </p:sp>
      <p:pic>
        <p:nvPicPr>
          <p:cNvPr id="39" name="Picture Placeholder 8">
            <a:extLst>
              <a:ext uri="{FF2B5EF4-FFF2-40B4-BE49-F238E27FC236}">
                <a16:creationId xmlns:a16="http://schemas.microsoft.com/office/drawing/2014/main" id="{8F6DABE7-763D-FEB3-73EF-4B9788C86AA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67089" y="3425583"/>
            <a:ext cx="1156525" cy="1156451"/>
          </a:xfrm>
          <a:prstGeom prst="ellipse">
            <a:avLst/>
          </a:prstGeom>
          <a:ln w="57150">
            <a:noFill/>
          </a:ln>
        </p:spPr>
      </p:pic>
      <p:pic>
        <p:nvPicPr>
          <p:cNvPr id="40" name="Picture Placeholder 8">
            <a:extLst>
              <a:ext uri="{FF2B5EF4-FFF2-40B4-BE49-F238E27FC236}">
                <a16:creationId xmlns:a16="http://schemas.microsoft.com/office/drawing/2014/main" id="{11829B77-F268-A49B-EFB8-14D2BE8FDC6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104718" y="3399205"/>
            <a:ext cx="1156525" cy="1156451"/>
          </a:xfrm>
          <a:prstGeom prst="ellipse">
            <a:avLst/>
          </a:prstGeom>
          <a:ln w="57150">
            <a:noFill/>
          </a:ln>
        </p:spPr>
      </p:pic>
      <p:pic>
        <p:nvPicPr>
          <p:cNvPr id="41" name="Picture Placeholder 8">
            <a:extLst>
              <a:ext uri="{FF2B5EF4-FFF2-40B4-BE49-F238E27FC236}">
                <a16:creationId xmlns:a16="http://schemas.microsoft.com/office/drawing/2014/main" id="{D4030B84-42C4-6977-7C40-30E39BC9D3D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747787" y="3435635"/>
            <a:ext cx="1156525" cy="1156451"/>
          </a:xfrm>
          <a:prstGeom prst="ellipse">
            <a:avLst/>
          </a:prstGeom>
          <a:ln w="57150">
            <a:noFill/>
          </a:ln>
        </p:spPr>
      </p:pic>
      <p:pic>
        <p:nvPicPr>
          <p:cNvPr id="42" name="Picture Placeholder 8">
            <a:extLst>
              <a:ext uri="{FF2B5EF4-FFF2-40B4-BE49-F238E27FC236}">
                <a16:creationId xmlns:a16="http://schemas.microsoft.com/office/drawing/2014/main" id="{EA84E3D8-1CF3-5EAA-DBF9-68506CA93E9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933"/>
          <a:stretch/>
        </p:blipFill>
        <p:spPr>
          <a:xfrm>
            <a:off x="3211267" y="3426370"/>
            <a:ext cx="1156525" cy="1156451"/>
          </a:xfrm>
          <a:prstGeom prst="ellipse">
            <a:avLst/>
          </a:prstGeom>
          <a:ln w="57150">
            <a:noFill/>
          </a:ln>
        </p:spPr>
      </p:pic>
      <p:sp>
        <p:nvSpPr>
          <p:cNvPr id="14" name="Text Placeholder 3">
            <a:extLst>
              <a:ext uri="{FF2B5EF4-FFF2-40B4-BE49-F238E27FC236}">
                <a16:creationId xmlns:a16="http://schemas.microsoft.com/office/drawing/2014/main" id="{AF07D8BB-2B16-C76C-BD33-1E6D1CA122B0}"/>
              </a:ext>
            </a:extLst>
          </p:cNvPr>
          <p:cNvSpPr txBox="1">
            <a:spLocks/>
          </p:cNvSpPr>
          <p:nvPr/>
        </p:nvSpPr>
        <p:spPr>
          <a:xfrm>
            <a:off x="437390" y="300101"/>
            <a:ext cx="5363564" cy="2280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BE" sz="1050" b="0" i="0" u="none" strike="noStrike" kern="1200" cap="none" spc="600" normalizeH="0" baseline="0" dirty="0">
                <a:ln>
                  <a:noFill/>
                </a:ln>
                <a:solidFill>
                  <a:srgbClr val="282830"/>
                </a:solidFill>
                <a:effectLst/>
                <a:uLnTx/>
                <a:uFill>
                  <a:solidFill>
                    <a:srgbClr val="DCCF7F"/>
                  </a:solidFill>
                </a:uFill>
                <a:latin typeface="AvenirNext LT Pro Bold" panose="020B0504020202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GB">
                <a:solidFill>
                  <a:srgbClr val="7B818B"/>
                </a:solidFill>
                <a:latin typeface="AvenirNext LT Pro Bold" panose="020B0504020202020204" pitchFamily="34" charset="77"/>
              </a:rPr>
              <a:t>TEAM SET UP</a:t>
            </a:r>
          </a:p>
        </p:txBody>
      </p:sp>
      <p:cxnSp>
        <p:nvCxnSpPr>
          <p:cNvPr id="16" name="Straight Connector 5">
            <a:extLst>
              <a:ext uri="{FF2B5EF4-FFF2-40B4-BE49-F238E27FC236}">
                <a16:creationId xmlns:a16="http://schemas.microsoft.com/office/drawing/2014/main" id="{F6EE6DBC-FBAA-5246-8152-9B215B1E3F95}"/>
              </a:ext>
            </a:extLst>
          </p:cNvPr>
          <p:cNvCxnSpPr>
            <a:cxnSpLocks/>
          </p:cNvCxnSpPr>
          <p:nvPr/>
        </p:nvCxnSpPr>
        <p:spPr>
          <a:xfrm>
            <a:off x="437390" y="546308"/>
            <a:ext cx="1860642" cy="0"/>
          </a:xfrm>
          <a:prstGeom prst="line">
            <a:avLst/>
          </a:prstGeom>
          <a:noFill/>
          <a:ln w="12700" cap="flat" cmpd="sng" algn="ctr">
            <a:solidFill>
              <a:srgbClr val="DCCF7F"/>
            </a:solidFill>
            <a:prstDash val="solid"/>
            <a:miter lim="800000"/>
          </a:ln>
          <a:effectLst/>
        </p:spPr>
      </p:cxnSp>
    </p:spTree>
    <p:extLst>
      <p:ext uri="{BB962C8B-B14F-4D97-AF65-F5344CB8AC3E}">
        <p14:creationId xmlns:p14="http://schemas.microsoft.com/office/powerpoint/2010/main" val="3040644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APPINES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_template2016_A4_Standard grey">
  <a:themeElements>
    <a:clrScheme name="C&amp;A 2015">
      <a:dk1>
        <a:sysClr val="windowText" lastClr="000000"/>
      </a:dk1>
      <a:lt1>
        <a:sysClr val="window" lastClr="FFFFFF"/>
      </a:lt1>
      <a:dk2>
        <a:srgbClr val="C3002F"/>
      </a:dk2>
      <a:lt2>
        <a:srgbClr val="CDB9BE"/>
      </a:lt2>
      <a:accent1>
        <a:srgbClr val="748FC9"/>
      </a:accent1>
      <a:accent2>
        <a:srgbClr val="1961AC"/>
      </a:accent2>
      <a:accent3>
        <a:srgbClr val="BDC5E6"/>
      </a:accent3>
      <a:accent4>
        <a:srgbClr val="E99892"/>
      </a:accent4>
      <a:accent5>
        <a:srgbClr val="DD5D60"/>
      </a:accent5>
      <a:accent6>
        <a:srgbClr val="FAD1CE"/>
      </a:accent6>
      <a:hlink>
        <a:srgbClr val="E2DAD7"/>
      </a:hlink>
      <a:folHlink>
        <a:srgbClr val="B4A0A4"/>
      </a:folHlink>
    </a:clrScheme>
    <a:fontScheme name="C&amp;A 2015">
      <a:majorFont>
        <a:latin typeface="CA Sans"/>
        <a:ea typeface=""/>
        <a:cs typeface=""/>
      </a:majorFont>
      <a:minorFont>
        <a:latin typeface="C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8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adea91a-ba38-446b-9f59-dde0b89e20db" xsi:nil="true"/>
    <lcf76f155ced4ddcb4097134ff3c332f xmlns="8c04d107-c0af-4df4-9f6e-d39177973fb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846ED034E27F4790A6515BD6FFA57A" ma:contentTypeVersion="13" ma:contentTypeDescription="Create a new document." ma:contentTypeScope="" ma:versionID="47ed2a404d3fd56aaf086dfe0ebd609b">
  <xsd:schema xmlns:xsd="http://www.w3.org/2001/XMLSchema" xmlns:xs="http://www.w3.org/2001/XMLSchema" xmlns:p="http://schemas.microsoft.com/office/2006/metadata/properties" xmlns:ns2="8c04d107-c0af-4df4-9f6e-d39177973fb1" xmlns:ns3="8adea91a-ba38-446b-9f59-dde0b89e20db" targetNamespace="http://schemas.microsoft.com/office/2006/metadata/properties" ma:root="true" ma:fieldsID="461b51b6591397b94671d515ad47bcbb" ns2:_="" ns3:_="">
    <xsd:import namespace="8c04d107-c0af-4df4-9f6e-d39177973fb1"/>
    <xsd:import namespace="8adea91a-ba38-446b-9f59-dde0b89e20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4d107-c0af-4df4-9f6e-d39177973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e2d42d7-7cb0-4c27-bf45-9b4ed919cb7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dea91a-ba38-446b-9f59-dde0b89e20d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0165621-88ca-4af6-bf86-c3ec1c5ed716}" ma:internalName="TaxCatchAll" ma:showField="CatchAllData" ma:web="8adea91a-ba38-446b-9f59-dde0b89e20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5D436-28F2-44BF-9818-85F2ECE1E1EF}">
  <ds:schemaRefs>
    <ds:schemaRef ds:uri="http://schemas.microsoft.com/sharepoint/v3/contenttype/forms"/>
  </ds:schemaRefs>
</ds:datastoreItem>
</file>

<file path=customXml/itemProps2.xml><?xml version="1.0" encoding="utf-8"?>
<ds:datastoreItem xmlns:ds="http://schemas.openxmlformats.org/officeDocument/2006/customXml" ds:itemID="{A55BB8E9-121A-42A4-BE92-0177861D8AFD}">
  <ds:schemaRefs>
    <ds:schemaRef ds:uri="8adea91a-ba38-446b-9f59-dde0b89e20db"/>
    <ds:schemaRef ds:uri="8c04d107-c0af-4df4-9f6e-d39177973f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56733E3-0B5F-4D5D-AF82-959FD47C8EC2}"/>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3</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HAPPINESS THEME</vt:lpstr>
      <vt:lpstr>CA_template2016_A4_Standard grey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De Vos</dc:creator>
  <cp:revision>1</cp:revision>
  <dcterms:created xsi:type="dcterms:W3CDTF">2023-02-16T09:11:51Z</dcterms:created>
  <dcterms:modified xsi:type="dcterms:W3CDTF">2024-02-15T13:56:37Z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0x01010042846ED034E27F4790A6515BD6FFA57A</vt:lpwstr>
  </property>
</Properties>
</file>